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63" r:id="rId2"/>
    <p:sldId id="333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11" r:id="rId15"/>
    <p:sldId id="310" r:id="rId16"/>
    <p:sldId id="309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31" r:id="rId25"/>
    <p:sldId id="366" r:id="rId26"/>
    <p:sldId id="370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560" autoAdjust="0"/>
    <p:restoredTop sz="61922" autoAdjust="0"/>
  </p:normalViewPr>
  <p:slideViewPr>
    <p:cSldViewPr>
      <p:cViewPr varScale="1">
        <p:scale>
          <a:sx n="89" d="100"/>
          <a:sy n="89" d="100"/>
        </p:scale>
        <p:origin x="102" y="3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AA9C31-7607-4FC8-91DE-EE0B56D27018}" type="doc">
      <dgm:prSet loTypeId="urn:microsoft.com/office/officeart/2005/8/layout/cycle5" loCatId="cycle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en-IN"/>
        </a:p>
      </dgm:t>
    </dgm:pt>
    <dgm:pt modelId="{DC9BDF5D-DC04-422C-97E6-D938BE42AFC8}">
      <dgm:prSet phldrT="[Text]" custT="1"/>
      <dgm:spPr/>
      <dgm:t>
        <a:bodyPr/>
        <a:lstStyle/>
        <a:p>
          <a:r>
            <a:rPr lang="en-US" sz="2000" dirty="0">
              <a:latin typeface="Berlin Sans FB" pitchFamily="34" charset="0"/>
            </a:rPr>
            <a:t>Anticipation</a:t>
          </a:r>
          <a:endParaRPr lang="en-IN" sz="2000" dirty="0">
            <a:latin typeface="Berlin Sans FB" pitchFamily="34" charset="0"/>
          </a:endParaRPr>
        </a:p>
      </dgm:t>
    </dgm:pt>
    <dgm:pt modelId="{A7A98893-61B1-4A89-9FD2-E4109F85E24D}" type="parTrans" cxnId="{56E59BEE-996D-47C2-9886-3A5DAE1AF2CE}">
      <dgm:prSet/>
      <dgm:spPr/>
      <dgm:t>
        <a:bodyPr/>
        <a:lstStyle/>
        <a:p>
          <a:endParaRPr lang="en-IN" sz="2000">
            <a:latin typeface="Berlin Sans FB" pitchFamily="34" charset="0"/>
          </a:endParaRPr>
        </a:p>
      </dgm:t>
    </dgm:pt>
    <dgm:pt modelId="{8EE4FF31-F4AA-4739-88B4-F0BEF74BDECA}" type="sibTrans" cxnId="{56E59BEE-996D-47C2-9886-3A5DAE1AF2CE}">
      <dgm:prSet/>
      <dgm:spPr/>
      <dgm:t>
        <a:bodyPr/>
        <a:lstStyle/>
        <a:p>
          <a:endParaRPr lang="en-IN" sz="2000">
            <a:latin typeface="Berlin Sans FB" pitchFamily="34" charset="0"/>
          </a:endParaRPr>
        </a:p>
      </dgm:t>
    </dgm:pt>
    <dgm:pt modelId="{0D8807EC-3EDF-46D2-9DEE-FDBBB7F3BFDB}">
      <dgm:prSet phldrT="[Text]" custT="1"/>
      <dgm:spPr/>
      <dgm:t>
        <a:bodyPr/>
        <a:lstStyle/>
        <a:p>
          <a:r>
            <a:rPr lang="en-US" sz="2000" dirty="0">
              <a:latin typeface="Berlin Sans FB" pitchFamily="34" charset="0"/>
            </a:rPr>
            <a:t>Motivation</a:t>
          </a:r>
          <a:endParaRPr lang="en-IN" sz="2000" dirty="0">
            <a:latin typeface="Berlin Sans FB" pitchFamily="34" charset="0"/>
          </a:endParaRPr>
        </a:p>
      </dgm:t>
    </dgm:pt>
    <dgm:pt modelId="{DA2AFAF4-2659-4772-8C77-E40E813D53F8}" type="parTrans" cxnId="{769903B3-A403-43BE-AFF7-DCBE460ABD84}">
      <dgm:prSet/>
      <dgm:spPr/>
      <dgm:t>
        <a:bodyPr/>
        <a:lstStyle/>
        <a:p>
          <a:endParaRPr lang="en-IN" sz="2000">
            <a:latin typeface="Berlin Sans FB" pitchFamily="34" charset="0"/>
          </a:endParaRPr>
        </a:p>
      </dgm:t>
    </dgm:pt>
    <dgm:pt modelId="{87A9CEB5-3322-4645-83FB-F65F4D9DD1F4}" type="sibTrans" cxnId="{769903B3-A403-43BE-AFF7-DCBE460ABD84}">
      <dgm:prSet/>
      <dgm:spPr/>
      <dgm:t>
        <a:bodyPr/>
        <a:lstStyle/>
        <a:p>
          <a:endParaRPr lang="en-IN" sz="2000">
            <a:latin typeface="Berlin Sans FB" pitchFamily="34" charset="0"/>
          </a:endParaRPr>
        </a:p>
      </dgm:t>
    </dgm:pt>
    <dgm:pt modelId="{7D4C85EB-EC2D-439B-BBC2-9D29681F2EC5}">
      <dgm:prSet phldrT="[Text]" custT="1"/>
      <dgm:spPr/>
      <dgm:t>
        <a:bodyPr/>
        <a:lstStyle/>
        <a:p>
          <a:r>
            <a:rPr lang="en-US" sz="2000" dirty="0">
              <a:latin typeface="Berlin Sans FB" pitchFamily="34" charset="0"/>
            </a:rPr>
            <a:t>Communication</a:t>
          </a:r>
          <a:endParaRPr lang="en-IN" sz="2000" dirty="0">
            <a:latin typeface="Berlin Sans FB" pitchFamily="34" charset="0"/>
          </a:endParaRPr>
        </a:p>
      </dgm:t>
    </dgm:pt>
    <dgm:pt modelId="{0429CA9F-A4B2-43C1-97BF-3CC2DAFAA326}" type="parTrans" cxnId="{9B0AB58A-216C-41F8-A548-F0FF056484CA}">
      <dgm:prSet/>
      <dgm:spPr/>
      <dgm:t>
        <a:bodyPr/>
        <a:lstStyle/>
        <a:p>
          <a:endParaRPr lang="en-IN" sz="2000">
            <a:latin typeface="Berlin Sans FB" pitchFamily="34" charset="0"/>
          </a:endParaRPr>
        </a:p>
      </dgm:t>
    </dgm:pt>
    <dgm:pt modelId="{7392530D-9675-465C-8E8F-C993DF490A78}" type="sibTrans" cxnId="{9B0AB58A-216C-41F8-A548-F0FF056484CA}">
      <dgm:prSet/>
      <dgm:spPr/>
      <dgm:t>
        <a:bodyPr/>
        <a:lstStyle/>
        <a:p>
          <a:endParaRPr lang="en-IN" sz="2000">
            <a:latin typeface="Berlin Sans FB" pitchFamily="34" charset="0"/>
          </a:endParaRPr>
        </a:p>
      </dgm:t>
    </dgm:pt>
    <dgm:pt modelId="{FD8739B8-4616-476E-B410-02C1DC9DBB92}">
      <dgm:prSet phldrT="[Text]" custT="1"/>
      <dgm:spPr/>
      <dgm:t>
        <a:bodyPr/>
        <a:lstStyle/>
        <a:p>
          <a:r>
            <a:rPr lang="en-US" sz="2000" dirty="0">
              <a:latin typeface="Berlin Sans FB" pitchFamily="34" charset="0"/>
            </a:rPr>
            <a:t>Confirmation</a:t>
          </a:r>
          <a:endParaRPr lang="en-IN" sz="2000" dirty="0">
            <a:latin typeface="Berlin Sans FB" pitchFamily="34" charset="0"/>
          </a:endParaRPr>
        </a:p>
      </dgm:t>
    </dgm:pt>
    <dgm:pt modelId="{244B37D1-5B0F-42B1-8FEF-7D309EFDBF77}" type="parTrans" cxnId="{E3672CE1-52C2-4C0E-BDC5-0CB41B964ADD}">
      <dgm:prSet/>
      <dgm:spPr/>
      <dgm:t>
        <a:bodyPr/>
        <a:lstStyle/>
        <a:p>
          <a:endParaRPr lang="en-IN" sz="2000">
            <a:latin typeface="Berlin Sans FB" pitchFamily="34" charset="0"/>
          </a:endParaRPr>
        </a:p>
      </dgm:t>
    </dgm:pt>
    <dgm:pt modelId="{9951D12F-F7DB-455B-B2A2-DABC420671ED}" type="sibTrans" cxnId="{E3672CE1-52C2-4C0E-BDC5-0CB41B964ADD}">
      <dgm:prSet/>
      <dgm:spPr/>
      <dgm:t>
        <a:bodyPr/>
        <a:lstStyle/>
        <a:p>
          <a:endParaRPr lang="en-IN" sz="2000">
            <a:latin typeface="Berlin Sans FB" pitchFamily="34" charset="0"/>
          </a:endParaRPr>
        </a:p>
      </dgm:t>
    </dgm:pt>
    <dgm:pt modelId="{40660E90-88F8-4AB4-8320-4A3B938C9CC1}" type="pres">
      <dgm:prSet presAssocID="{CFAA9C31-7607-4FC8-91DE-EE0B56D27018}" presName="cycle" presStyleCnt="0">
        <dgm:presLayoutVars>
          <dgm:dir/>
          <dgm:resizeHandles val="exact"/>
        </dgm:presLayoutVars>
      </dgm:prSet>
      <dgm:spPr/>
    </dgm:pt>
    <dgm:pt modelId="{B2988F17-37FD-46A3-8E83-DB43FE5014ED}" type="pres">
      <dgm:prSet presAssocID="{DC9BDF5D-DC04-422C-97E6-D938BE42AFC8}" presName="node" presStyleLbl="node1" presStyleIdx="0" presStyleCnt="4" custScaleX="141733">
        <dgm:presLayoutVars>
          <dgm:bulletEnabled val="1"/>
        </dgm:presLayoutVars>
      </dgm:prSet>
      <dgm:spPr/>
    </dgm:pt>
    <dgm:pt modelId="{77BDB537-5E88-4B89-8CB0-F09EFBA78080}" type="pres">
      <dgm:prSet presAssocID="{DC9BDF5D-DC04-422C-97E6-D938BE42AFC8}" presName="spNode" presStyleCnt="0"/>
      <dgm:spPr/>
    </dgm:pt>
    <dgm:pt modelId="{88943195-E02B-4646-B0CE-731AD61E3A16}" type="pres">
      <dgm:prSet presAssocID="{8EE4FF31-F4AA-4739-88B4-F0BEF74BDECA}" presName="sibTrans" presStyleLbl="sibTrans1D1" presStyleIdx="0" presStyleCnt="4"/>
      <dgm:spPr/>
    </dgm:pt>
    <dgm:pt modelId="{584B533A-BAB5-45BB-9542-7F27F712A3F6}" type="pres">
      <dgm:prSet presAssocID="{0D8807EC-3EDF-46D2-9DEE-FDBBB7F3BFDB}" presName="node" presStyleLbl="node1" presStyleIdx="1" presStyleCnt="4" custScaleX="131612" custRadScaleRad="146768" custRadScaleInc="-918">
        <dgm:presLayoutVars>
          <dgm:bulletEnabled val="1"/>
        </dgm:presLayoutVars>
      </dgm:prSet>
      <dgm:spPr/>
    </dgm:pt>
    <dgm:pt modelId="{CA79FB89-D5CA-490B-9B27-D161D29EB471}" type="pres">
      <dgm:prSet presAssocID="{0D8807EC-3EDF-46D2-9DEE-FDBBB7F3BFDB}" presName="spNode" presStyleCnt="0"/>
      <dgm:spPr/>
    </dgm:pt>
    <dgm:pt modelId="{274A0AD0-A16F-4ADD-9B3E-4A71C792336D}" type="pres">
      <dgm:prSet presAssocID="{87A9CEB5-3322-4645-83FB-F65F4D9DD1F4}" presName="sibTrans" presStyleLbl="sibTrans1D1" presStyleIdx="1" presStyleCnt="4"/>
      <dgm:spPr/>
    </dgm:pt>
    <dgm:pt modelId="{08D3DFE5-C0A3-413B-A676-FDA2A773145E}" type="pres">
      <dgm:prSet presAssocID="{7D4C85EB-EC2D-439B-BBC2-9D29681F2EC5}" presName="node" presStyleLbl="node1" presStyleIdx="2" presStyleCnt="4" custScaleX="152339">
        <dgm:presLayoutVars>
          <dgm:bulletEnabled val="1"/>
        </dgm:presLayoutVars>
      </dgm:prSet>
      <dgm:spPr/>
    </dgm:pt>
    <dgm:pt modelId="{EED8759D-C97F-4568-8FED-4C149F1A465F}" type="pres">
      <dgm:prSet presAssocID="{7D4C85EB-EC2D-439B-BBC2-9D29681F2EC5}" presName="spNode" presStyleCnt="0"/>
      <dgm:spPr/>
    </dgm:pt>
    <dgm:pt modelId="{AF8FE8F0-A4E3-4DAA-8D50-900240447AF2}" type="pres">
      <dgm:prSet presAssocID="{7392530D-9675-465C-8E8F-C993DF490A78}" presName="sibTrans" presStyleLbl="sibTrans1D1" presStyleIdx="2" presStyleCnt="4"/>
      <dgm:spPr/>
    </dgm:pt>
    <dgm:pt modelId="{E62ACCFF-DA34-4817-8463-9A64930F8506}" type="pres">
      <dgm:prSet presAssocID="{FD8739B8-4616-476E-B410-02C1DC9DBB92}" presName="node" presStyleLbl="node1" presStyleIdx="3" presStyleCnt="4" custScaleX="142219" custRadScaleRad="136685" custRadScaleInc="986">
        <dgm:presLayoutVars>
          <dgm:bulletEnabled val="1"/>
        </dgm:presLayoutVars>
      </dgm:prSet>
      <dgm:spPr/>
    </dgm:pt>
    <dgm:pt modelId="{FAE80E16-BDAE-4ED7-A559-81AABA61D2BF}" type="pres">
      <dgm:prSet presAssocID="{FD8739B8-4616-476E-B410-02C1DC9DBB92}" presName="spNode" presStyleCnt="0"/>
      <dgm:spPr/>
    </dgm:pt>
    <dgm:pt modelId="{FB3AACAC-9171-4753-A78A-1A2F087CE377}" type="pres">
      <dgm:prSet presAssocID="{9951D12F-F7DB-455B-B2A2-DABC420671ED}" presName="sibTrans" presStyleLbl="sibTrans1D1" presStyleIdx="3" presStyleCnt="4"/>
      <dgm:spPr/>
    </dgm:pt>
  </dgm:ptLst>
  <dgm:cxnLst>
    <dgm:cxn modelId="{85CE5D2D-CF7F-4726-BC6B-182DEA97A4F9}" type="presOf" srcId="{FD8739B8-4616-476E-B410-02C1DC9DBB92}" destId="{E62ACCFF-DA34-4817-8463-9A64930F8506}" srcOrd="0" destOrd="0" presId="urn:microsoft.com/office/officeart/2005/8/layout/cycle5"/>
    <dgm:cxn modelId="{5577AA5E-54A6-4DA0-B0F1-E8AC0FD12925}" type="presOf" srcId="{7D4C85EB-EC2D-439B-BBC2-9D29681F2EC5}" destId="{08D3DFE5-C0A3-413B-A676-FDA2A773145E}" srcOrd="0" destOrd="0" presId="urn:microsoft.com/office/officeart/2005/8/layout/cycle5"/>
    <dgm:cxn modelId="{20F75963-E354-49A9-B3A4-3169891D95F5}" type="presOf" srcId="{7392530D-9675-465C-8E8F-C993DF490A78}" destId="{AF8FE8F0-A4E3-4DAA-8D50-900240447AF2}" srcOrd="0" destOrd="0" presId="urn:microsoft.com/office/officeart/2005/8/layout/cycle5"/>
    <dgm:cxn modelId="{9CF5124F-D816-4484-A009-0E67B66AB29D}" type="presOf" srcId="{DC9BDF5D-DC04-422C-97E6-D938BE42AFC8}" destId="{B2988F17-37FD-46A3-8E83-DB43FE5014ED}" srcOrd="0" destOrd="0" presId="urn:microsoft.com/office/officeart/2005/8/layout/cycle5"/>
    <dgm:cxn modelId="{9B0AB58A-216C-41F8-A548-F0FF056484CA}" srcId="{CFAA9C31-7607-4FC8-91DE-EE0B56D27018}" destId="{7D4C85EB-EC2D-439B-BBC2-9D29681F2EC5}" srcOrd="2" destOrd="0" parTransId="{0429CA9F-A4B2-43C1-97BF-3CC2DAFAA326}" sibTransId="{7392530D-9675-465C-8E8F-C993DF490A78}"/>
    <dgm:cxn modelId="{769903B3-A403-43BE-AFF7-DCBE460ABD84}" srcId="{CFAA9C31-7607-4FC8-91DE-EE0B56D27018}" destId="{0D8807EC-3EDF-46D2-9DEE-FDBBB7F3BFDB}" srcOrd="1" destOrd="0" parTransId="{DA2AFAF4-2659-4772-8C77-E40E813D53F8}" sibTransId="{87A9CEB5-3322-4645-83FB-F65F4D9DD1F4}"/>
    <dgm:cxn modelId="{6E5C67D4-95CB-455F-8324-98D70262B40A}" type="presOf" srcId="{0D8807EC-3EDF-46D2-9DEE-FDBBB7F3BFDB}" destId="{584B533A-BAB5-45BB-9542-7F27F712A3F6}" srcOrd="0" destOrd="0" presId="urn:microsoft.com/office/officeart/2005/8/layout/cycle5"/>
    <dgm:cxn modelId="{18BDC4DE-9683-466F-BD60-69CCE17A3006}" type="presOf" srcId="{87A9CEB5-3322-4645-83FB-F65F4D9DD1F4}" destId="{274A0AD0-A16F-4ADD-9B3E-4A71C792336D}" srcOrd="0" destOrd="0" presId="urn:microsoft.com/office/officeart/2005/8/layout/cycle5"/>
    <dgm:cxn modelId="{E3672CE1-52C2-4C0E-BDC5-0CB41B964ADD}" srcId="{CFAA9C31-7607-4FC8-91DE-EE0B56D27018}" destId="{FD8739B8-4616-476E-B410-02C1DC9DBB92}" srcOrd="3" destOrd="0" parTransId="{244B37D1-5B0F-42B1-8FEF-7D309EFDBF77}" sibTransId="{9951D12F-F7DB-455B-B2A2-DABC420671ED}"/>
    <dgm:cxn modelId="{99ED2BEB-5DA0-4358-B947-938084C6B163}" type="presOf" srcId="{CFAA9C31-7607-4FC8-91DE-EE0B56D27018}" destId="{40660E90-88F8-4AB4-8320-4A3B938C9CC1}" srcOrd="0" destOrd="0" presId="urn:microsoft.com/office/officeart/2005/8/layout/cycle5"/>
    <dgm:cxn modelId="{0EEFDAEC-FE70-45A1-8EB4-AD460DA559EA}" type="presOf" srcId="{9951D12F-F7DB-455B-B2A2-DABC420671ED}" destId="{FB3AACAC-9171-4753-A78A-1A2F087CE377}" srcOrd="0" destOrd="0" presId="urn:microsoft.com/office/officeart/2005/8/layout/cycle5"/>
    <dgm:cxn modelId="{56E59BEE-996D-47C2-9886-3A5DAE1AF2CE}" srcId="{CFAA9C31-7607-4FC8-91DE-EE0B56D27018}" destId="{DC9BDF5D-DC04-422C-97E6-D938BE42AFC8}" srcOrd="0" destOrd="0" parTransId="{A7A98893-61B1-4A89-9FD2-E4109F85E24D}" sibTransId="{8EE4FF31-F4AA-4739-88B4-F0BEF74BDECA}"/>
    <dgm:cxn modelId="{5CD18BFA-3E49-419D-8648-DEF6EA3F1C93}" type="presOf" srcId="{8EE4FF31-F4AA-4739-88B4-F0BEF74BDECA}" destId="{88943195-E02B-4646-B0CE-731AD61E3A16}" srcOrd="0" destOrd="0" presId="urn:microsoft.com/office/officeart/2005/8/layout/cycle5"/>
    <dgm:cxn modelId="{A65C79FD-EFAA-464A-BF24-553ED61243F3}" type="presParOf" srcId="{40660E90-88F8-4AB4-8320-4A3B938C9CC1}" destId="{B2988F17-37FD-46A3-8E83-DB43FE5014ED}" srcOrd="0" destOrd="0" presId="urn:microsoft.com/office/officeart/2005/8/layout/cycle5"/>
    <dgm:cxn modelId="{800DC3D2-1448-472A-8270-D2C1376FB4FA}" type="presParOf" srcId="{40660E90-88F8-4AB4-8320-4A3B938C9CC1}" destId="{77BDB537-5E88-4B89-8CB0-F09EFBA78080}" srcOrd="1" destOrd="0" presId="urn:microsoft.com/office/officeart/2005/8/layout/cycle5"/>
    <dgm:cxn modelId="{C8F78C8A-0B95-41A7-A2B5-92193830903C}" type="presParOf" srcId="{40660E90-88F8-4AB4-8320-4A3B938C9CC1}" destId="{88943195-E02B-4646-B0CE-731AD61E3A16}" srcOrd="2" destOrd="0" presId="urn:microsoft.com/office/officeart/2005/8/layout/cycle5"/>
    <dgm:cxn modelId="{8F45137E-9E1F-473B-8622-0B7B0E865211}" type="presParOf" srcId="{40660E90-88F8-4AB4-8320-4A3B938C9CC1}" destId="{584B533A-BAB5-45BB-9542-7F27F712A3F6}" srcOrd="3" destOrd="0" presId="urn:microsoft.com/office/officeart/2005/8/layout/cycle5"/>
    <dgm:cxn modelId="{D94E6C0C-A493-4B9E-B3FF-F7D97A632107}" type="presParOf" srcId="{40660E90-88F8-4AB4-8320-4A3B938C9CC1}" destId="{CA79FB89-D5CA-490B-9B27-D161D29EB471}" srcOrd="4" destOrd="0" presId="urn:microsoft.com/office/officeart/2005/8/layout/cycle5"/>
    <dgm:cxn modelId="{66EF6CBD-D7E5-4976-AE26-9867C4DE4028}" type="presParOf" srcId="{40660E90-88F8-4AB4-8320-4A3B938C9CC1}" destId="{274A0AD0-A16F-4ADD-9B3E-4A71C792336D}" srcOrd="5" destOrd="0" presId="urn:microsoft.com/office/officeart/2005/8/layout/cycle5"/>
    <dgm:cxn modelId="{103085BD-C3F1-42E1-A494-B080D007D3A3}" type="presParOf" srcId="{40660E90-88F8-4AB4-8320-4A3B938C9CC1}" destId="{08D3DFE5-C0A3-413B-A676-FDA2A773145E}" srcOrd="6" destOrd="0" presId="urn:microsoft.com/office/officeart/2005/8/layout/cycle5"/>
    <dgm:cxn modelId="{1BE422C9-2A3A-47B5-834C-74CB1EFB6E55}" type="presParOf" srcId="{40660E90-88F8-4AB4-8320-4A3B938C9CC1}" destId="{EED8759D-C97F-4568-8FED-4C149F1A465F}" srcOrd="7" destOrd="0" presId="urn:microsoft.com/office/officeart/2005/8/layout/cycle5"/>
    <dgm:cxn modelId="{39FDBB50-12CB-4B9F-977A-8DD954530CDB}" type="presParOf" srcId="{40660E90-88F8-4AB4-8320-4A3B938C9CC1}" destId="{AF8FE8F0-A4E3-4DAA-8D50-900240447AF2}" srcOrd="8" destOrd="0" presId="urn:microsoft.com/office/officeart/2005/8/layout/cycle5"/>
    <dgm:cxn modelId="{FA39BAE2-4A92-4346-A6C7-A94BB93B439F}" type="presParOf" srcId="{40660E90-88F8-4AB4-8320-4A3B938C9CC1}" destId="{E62ACCFF-DA34-4817-8463-9A64930F8506}" srcOrd="9" destOrd="0" presId="urn:microsoft.com/office/officeart/2005/8/layout/cycle5"/>
    <dgm:cxn modelId="{1EA025E3-DD86-48DC-A295-609710184473}" type="presParOf" srcId="{40660E90-88F8-4AB4-8320-4A3B938C9CC1}" destId="{FAE80E16-BDAE-4ED7-A559-81AABA61D2BF}" srcOrd="10" destOrd="0" presId="urn:microsoft.com/office/officeart/2005/8/layout/cycle5"/>
    <dgm:cxn modelId="{F6A83491-ADAE-4917-95AC-A8C502C6B6D8}" type="presParOf" srcId="{40660E90-88F8-4AB4-8320-4A3B938C9CC1}" destId="{FB3AACAC-9171-4753-A78A-1A2F087CE377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7EEFBC-D45F-4876-AC9F-2A46FBDA6BC3}" type="doc">
      <dgm:prSet loTypeId="urn:microsoft.com/office/officeart/2005/8/layout/chart3" loCatId="cycle" qsTypeId="urn:microsoft.com/office/officeart/2005/8/quickstyle/simple4" qsCatId="simple" csTypeId="urn:microsoft.com/office/officeart/2005/8/colors/accent2_3" csCatId="accent2" phldr="1"/>
      <dgm:spPr/>
    </dgm:pt>
    <dgm:pt modelId="{DEF7A0AD-1049-4FA1-91A4-7387E8E97A4E}">
      <dgm:prSet phldrT="[Text]"/>
      <dgm:spPr/>
      <dgm:t>
        <a:bodyPr/>
        <a:lstStyle/>
        <a:p>
          <a:r>
            <a:rPr lang="en-US" dirty="0">
              <a:latin typeface="Berlin Sans FB" pitchFamily="34" charset="0"/>
            </a:rPr>
            <a:t>Electronic</a:t>
          </a:r>
          <a:endParaRPr lang="en-IN" dirty="0">
            <a:latin typeface="Berlin Sans FB" pitchFamily="34" charset="0"/>
          </a:endParaRPr>
        </a:p>
      </dgm:t>
    </dgm:pt>
    <dgm:pt modelId="{94980A43-85BF-4A7C-8954-FA2417CB694E}" type="parTrans" cxnId="{658A4457-3DB8-4AA5-A05A-88BC49E31F10}">
      <dgm:prSet/>
      <dgm:spPr/>
      <dgm:t>
        <a:bodyPr/>
        <a:lstStyle/>
        <a:p>
          <a:endParaRPr lang="en-IN">
            <a:latin typeface="Berlin Sans FB" pitchFamily="34" charset="0"/>
          </a:endParaRPr>
        </a:p>
      </dgm:t>
    </dgm:pt>
    <dgm:pt modelId="{EC6E8A7A-AEED-4E75-A194-B927820C485E}" type="sibTrans" cxnId="{658A4457-3DB8-4AA5-A05A-88BC49E31F10}">
      <dgm:prSet/>
      <dgm:spPr/>
      <dgm:t>
        <a:bodyPr/>
        <a:lstStyle/>
        <a:p>
          <a:endParaRPr lang="en-IN">
            <a:latin typeface="Berlin Sans FB" pitchFamily="34" charset="0"/>
          </a:endParaRPr>
        </a:p>
      </dgm:t>
    </dgm:pt>
    <dgm:pt modelId="{60262FCA-218F-41AC-AFB5-EBA8DC5D776E}">
      <dgm:prSet phldrT="[Text]"/>
      <dgm:spPr/>
      <dgm:t>
        <a:bodyPr/>
        <a:lstStyle/>
        <a:p>
          <a:r>
            <a:rPr lang="en-US" dirty="0">
              <a:latin typeface="Berlin Sans FB" pitchFamily="34" charset="0"/>
            </a:rPr>
            <a:t>Manual-Visual</a:t>
          </a:r>
          <a:endParaRPr lang="en-IN" dirty="0">
            <a:latin typeface="Berlin Sans FB" pitchFamily="34" charset="0"/>
          </a:endParaRPr>
        </a:p>
      </dgm:t>
    </dgm:pt>
    <dgm:pt modelId="{246D0C52-82B9-49B3-B556-49DB5C3B9D7F}" type="parTrans" cxnId="{132F19C3-5877-4CB6-8BE3-7FA962EF6AEE}">
      <dgm:prSet/>
      <dgm:spPr/>
      <dgm:t>
        <a:bodyPr/>
        <a:lstStyle/>
        <a:p>
          <a:endParaRPr lang="en-IN">
            <a:latin typeface="Berlin Sans FB" pitchFamily="34" charset="0"/>
          </a:endParaRPr>
        </a:p>
      </dgm:t>
    </dgm:pt>
    <dgm:pt modelId="{88328035-834E-4B87-941E-5FAABB180EC8}" type="sibTrans" cxnId="{132F19C3-5877-4CB6-8BE3-7FA962EF6AEE}">
      <dgm:prSet/>
      <dgm:spPr/>
      <dgm:t>
        <a:bodyPr/>
        <a:lstStyle/>
        <a:p>
          <a:endParaRPr lang="en-IN">
            <a:latin typeface="Berlin Sans FB" pitchFamily="34" charset="0"/>
          </a:endParaRPr>
        </a:p>
      </dgm:t>
    </dgm:pt>
    <dgm:pt modelId="{8621D5CD-9699-499F-9BFA-07D79F0F3A78}">
      <dgm:prSet phldrT="[Text]"/>
      <dgm:spPr/>
      <dgm:t>
        <a:bodyPr/>
        <a:lstStyle/>
        <a:p>
          <a:r>
            <a:rPr lang="en-US" dirty="0">
              <a:latin typeface="Berlin Sans FB" pitchFamily="34" charset="0"/>
            </a:rPr>
            <a:t>Tactile-Manual</a:t>
          </a:r>
          <a:endParaRPr lang="en-IN" dirty="0">
            <a:latin typeface="Berlin Sans FB" pitchFamily="34" charset="0"/>
          </a:endParaRPr>
        </a:p>
      </dgm:t>
    </dgm:pt>
    <dgm:pt modelId="{63FE9D24-2B8B-4936-A5B4-8C0CA08F5672}" type="parTrans" cxnId="{3552B664-25F0-465E-B82A-357CBF667B43}">
      <dgm:prSet/>
      <dgm:spPr/>
      <dgm:t>
        <a:bodyPr/>
        <a:lstStyle/>
        <a:p>
          <a:endParaRPr lang="en-IN">
            <a:latin typeface="Berlin Sans FB" pitchFamily="34" charset="0"/>
          </a:endParaRPr>
        </a:p>
      </dgm:t>
    </dgm:pt>
    <dgm:pt modelId="{529A2095-6079-42CD-85D9-57C11355689F}" type="sibTrans" cxnId="{3552B664-25F0-465E-B82A-357CBF667B43}">
      <dgm:prSet/>
      <dgm:spPr/>
      <dgm:t>
        <a:bodyPr/>
        <a:lstStyle/>
        <a:p>
          <a:endParaRPr lang="en-IN">
            <a:latin typeface="Berlin Sans FB" pitchFamily="34" charset="0"/>
          </a:endParaRPr>
        </a:p>
      </dgm:t>
    </dgm:pt>
    <dgm:pt modelId="{0C66695B-E239-4F09-BDB6-A1F3E876FEEC}">
      <dgm:prSet phldrT="[Text]"/>
      <dgm:spPr/>
      <dgm:t>
        <a:bodyPr/>
        <a:lstStyle/>
        <a:p>
          <a:r>
            <a:rPr lang="en-US" dirty="0">
              <a:latin typeface="Berlin Sans FB" pitchFamily="34" charset="0"/>
            </a:rPr>
            <a:t>Tactile</a:t>
          </a:r>
          <a:endParaRPr lang="en-IN" dirty="0">
            <a:latin typeface="Berlin Sans FB" pitchFamily="34" charset="0"/>
          </a:endParaRPr>
        </a:p>
      </dgm:t>
    </dgm:pt>
    <dgm:pt modelId="{478D075D-91D7-45B7-801F-960999E596B6}" type="parTrans" cxnId="{1BC1A53B-A9CC-451F-B6F7-2DFFF228892E}">
      <dgm:prSet/>
      <dgm:spPr/>
      <dgm:t>
        <a:bodyPr/>
        <a:lstStyle/>
        <a:p>
          <a:endParaRPr lang="en-IN"/>
        </a:p>
      </dgm:t>
    </dgm:pt>
    <dgm:pt modelId="{3BF3974F-BDCB-40A5-BCA6-772D11346295}" type="sibTrans" cxnId="{1BC1A53B-A9CC-451F-B6F7-2DFFF228892E}">
      <dgm:prSet/>
      <dgm:spPr/>
      <dgm:t>
        <a:bodyPr/>
        <a:lstStyle/>
        <a:p>
          <a:endParaRPr lang="en-IN"/>
        </a:p>
      </dgm:t>
    </dgm:pt>
    <dgm:pt modelId="{48498B97-6887-484B-BCA2-8FDACD584889}">
      <dgm:prSet phldrT="[Text]"/>
      <dgm:spPr/>
      <dgm:t>
        <a:bodyPr/>
        <a:lstStyle/>
        <a:p>
          <a:r>
            <a:rPr lang="en-US" dirty="0">
              <a:latin typeface="Berlin Sans FB" pitchFamily="34" charset="0"/>
            </a:rPr>
            <a:t>Verbal-Visual</a:t>
          </a:r>
          <a:endParaRPr lang="en-IN" dirty="0">
            <a:latin typeface="Berlin Sans FB" pitchFamily="34" charset="0"/>
          </a:endParaRPr>
        </a:p>
      </dgm:t>
    </dgm:pt>
    <dgm:pt modelId="{A28AE3AC-7EB5-4FF5-9EBA-DB1FBF33CA50}" type="parTrans" cxnId="{D30CA938-F00F-4732-A305-26F41A9EC7CA}">
      <dgm:prSet/>
      <dgm:spPr/>
      <dgm:t>
        <a:bodyPr/>
        <a:lstStyle/>
        <a:p>
          <a:endParaRPr lang="en-IN"/>
        </a:p>
      </dgm:t>
    </dgm:pt>
    <dgm:pt modelId="{52C05411-54B3-4223-B618-51897C3E167E}" type="sibTrans" cxnId="{D30CA938-F00F-4732-A305-26F41A9EC7CA}">
      <dgm:prSet/>
      <dgm:spPr/>
      <dgm:t>
        <a:bodyPr/>
        <a:lstStyle/>
        <a:p>
          <a:endParaRPr lang="en-IN"/>
        </a:p>
      </dgm:t>
    </dgm:pt>
    <dgm:pt modelId="{92CEBF66-309F-4DDD-82B6-C1F363B4A941}" type="pres">
      <dgm:prSet presAssocID="{B37EEFBC-D45F-4876-AC9F-2A46FBDA6BC3}" presName="compositeShape" presStyleCnt="0">
        <dgm:presLayoutVars>
          <dgm:chMax val="7"/>
          <dgm:dir/>
          <dgm:resizeHandles val="exact"/>
        </dgm:presLayoutVars>
      </dgm:prSet>
      <dgm:spPr/>
    </dgm:pt>
    <dgm:pt modelId="{87339D2C-A433-4D7C-99FC-5D39EE6B0251}" type="pres">
      <dgm:prSet presAssocID="{B37EEFBC-D45F-4876-AC9F-2A46FBDA6BC3}" presName="wedge1" presStyleLbl="node1" presStyleIdx="0" presStyleCnt="5"/>
      <dgm:spPr/>
    </dgm:pt>
    <dgm:pt modelId="{93BE4EEC-3A76-4048-9D73-034FEE0A14A6}" type="pres">
      <dgm:prSet presAssocID="{B37EEFBC-D45F-4876-AC9F-2A46FBDA6BC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B3BF5C4-C07E-4E81-9FA1-F554FAE7A2EF}" type="pres">
      <dgm:prSet presAssocID="{B37EEFBC-D45F-4876-AC9F-2A46FBDA6BC3}" presName="wedge2" presStyleLbl="node1" presStyleIdx="1" presStyleCnt="5"/>
      <dgm:spPr/>
    </dgm:pt>
    <dgm:pt modelId="{1C6946A5-DE9A-470F-97BC-E6D36F692D18}" type="pres">
      <dgm:prSet presAssocID="{B37EEFBC-D45F-4876-AC9F-2A46FBDA6BC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1C486E8-AF99-444D-889C-780BE39B6F77}" type="pres">
      <dgm:prSet presAssocID="{B37EEFBC-D45F-4876-AC9F-2A46FBDA6BC3}" presName="wedge3" presStyleLbl="node1" presStyleIdx="2" presStyleCnt="5"/>
      <dgm:spPr/>
    </dgm:pt>
    <dgm:pt modelId="{6C738D63-E0F1-4467-9495-509A7F216E1E}" type="pres">
      <dgm:prSet presAssocID="{B37EEFBC-D45F-4876-AC9F-2A46FBDA6BC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52049F3D-AF1B-458C-A15B-980BF258B01A}" type="pres">
      <dgm:prSet presAssocID="{B37EEFBC-D45F-4876-AC9F-2A46FBDA6BC3}" presName="wedge4" presStyleLbl="node1" presStyleIdx="3" presStyleCnt="5"/>
      <dgm:spPr/>
    </dgm:pt>
    <dgm:pt modelId="{3AEB7207-8E49-4ABA-8CB4-F1164EA77240}" type="pres">
      <dgm:prSet presAssocID="{B37EEFBC-D45F-4876-AC9F-2A46FBDA6BC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07D7FF9-52CC-4AE6-89A6-DE3960FA66A0}" type="pres">
      <dgm:prSet presAssocID="{B37EEFBC-D45F-4876-AC9F-2A46FBDA6BC3}" presName="wedge5" presStyleLbl="node1" presStyleIdx="4" presStyleCnt="5"/>
      <dgm:spPr/>
    </dgm:pt>
    <dgm:pt modelId="{64858A16-3FEE-4F0B-B6E5-B9624FCAB2E6}" type="pres">
      <dgm:prSet presAssocID="{B37EEFBC-D45F-4876-AC9F-2A46FBDA6BC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973090C-B650-4918-BDFA-4786B1E86544}" type="presOf" srcId="{0C66695B-E239-4F09-BDB6-A1F3E876FEEC}" destId="{64858A16-3FEE-4F0B-B6E5-B9624FCAB2E6}" srcOrd="1" destOrd="0" presId="urn:microsoft.com/office/officeart/2005/8/layout/chart3"/>
    <dgm:cxn modelId="{C5D27222-C2A0-4019-9401-8573AB1DD745}" type="presOf" srcId="{48498B97-6887-484B-BCA2-8FDACD584889}" destId="{1C6946A5-DE9A-470F-97BC-E6D36F692D18}" srcOrd="1" destOrd="0" presId="urn:microsoft.com/office/officeart/2005/8/layout/chart3"/>
    <dgm:cxn modelId="{D30CA938-F00F-4732-A305-26F41A9EC7CA}" srcId="{B37EEFBC-D45F-4876-AC9F-2A46FBDA6BC3}" destId="{48498B97-6887-484B-BCA2-8FDACD584889}" srcOrd="1" destOrd="0" parTransId="{A28AE3AC-7EB5-4FF5-9EBA-DB1FBF33CA50}" sibTransId="{52C05411-54B3-4223-B618-51897C3E167E}"/>
    <dgm:cxn modelId="{1BC1A53B-A9CC-451F-B6F7-2DFFF228892E}" srcId="{B37EEFBC-D45F-4876-AC9F-2A46FBDA6BC3}" destId="{0C66695B-E239-4F09-BDB6-A1F3E876FEEC}" srcOrd="4" destOrd="0" parTransId="{478D075D-91D7-45B7-801F-960999E596B6}" sibTransId="{3BF3974F-BDCB-40A5-BCA6-772D11346295}"/>
    <dgm:cxn modelId="{890FD63C-0A3E-475D-913C-CAE1F889A1A5}" type="presOf" srcId="{8621D5CD-9699-499F-9BFA-07D79F0F3A78}" destId="{52049F3D-AF1B-458C-A15B-980BF258B01A}" srcOrd="0" destOrd="0" presId="urn:microsoft.com/office/officeart/2005/8/layout/chart3"/>
    <dgm:cxn modelId="{D087985D-AEDF-468F-A4DE-008CC5A40753}" type="presOf" srcId="{48498B97-6887-484B-BCA2-8FDACD584889}" destId="{0B3BF5C4-C07E-4E81-9FA1-F554FAE7A2EF}" srcOrd="0" destOrd="0" presId="urn:microsoft.com/office/officeart/2005/8/layout/chart3"/>
    <dgm:cxn modelId="{3552B664-25F0-465E-B82A-357CBF667B43}" srcId="{B37EEFBC-D45F-4876-AC9F-2A46FBDA6BC3}" destId="{8621D5CD-9699-499F-9BFA-07D79F0F3A78}" srcOrd="3" destOrd="0" parTransId="{63FE9D24-2B8B-4936-A5B4-8C0CA08F5672}" sibTransId="{529A2095-6079-42CD-85D9-57C11355689F}"/>
    <dgm:cxn modelId="{658A4457-3DB8-4AA5-A05A-88BC49E31F10}" srcId="{B37EEFBC-D45F-4876-AC9F-2A46FBDA6BC3}" destId="{DEF7A0AD-1049-4FA1-91A4-7387E8E97A4E}" srcOrd="0" destOrd="0" parTransId="{94980A43-85BF-4A7C-8954-FA2417CB694E}" sibTransId="{EC6E8A7A-AEED-4E75-A194-B927820C485E}"/>
    <dgm:cxn modelId="{BE63E278-01CC-4F9B-B288-788A35135AE3}" type="presOf" srcId="{60262FCA-218F-41AC-AFB5-EBA8DC5D776E}" destId="{6C738D63-E0F1-4467-9495-509A7F216E1E}" srcOrd="1" destOrd="0" presId="urn:microsoft.com/office/officeart/2005/8/layout/chart3"/>
    <dgm:cxn modelId="{A5AE9293-8203-462D-95B2-6597858D7537}" type="presOf" srcId="{DEF7A0AD-1049-4FA1-91A4-7387E8E97A4E}" destId="{87339D2C-A433-4D7C-99FC-5D39EE6B0251}" srcOrd="0" destOrd="0" presId="urn:microsoft.com/office/officeart/2005/8/layout/chart3"/>
    <dgm:cxn modelId="{3F1341A4-CED1-4774-9ED3-C6511B22A1D6}" type="presOf" srcId="{0C66695B-E239-4F09-BDB6-A1F3E876FEEC}" destId="{107D7FF9-52CC-4AE6-89A6-DE3960FA66A0}" srcOrd="0" destOrd="0" presId="urn:microsoft.com/office/officeart/2005/8/layout/chart3"/>
    <dgm:cxn modelId="{132F19C3-5877-4CB6-8BE3-7FA962EF6AEE}" srcId="{B37EEFBC-D45F-4876-AC9F-2A46FBDA6BC3}" destId="{60262FCA-218F-41AC-AFB5-EBA8DC5D776E}" srcOrd="2" destOrd="0" parTransId="{246D0C52-82B9-49B3-B556-49DB5C3B9D7F}" sibTransId="{88328035-834E-4B87-941E-5FAABB180EC8}"/>
    <dgm:cxn modelId="{C86092E5-4108-4A26-B419-740AD1AB115D}" type="presOf" srcId="{60262FCA-218F-41AC-AFB5-EBA8DC5D776E}" destId="{81C486E8-AF99-444D-889C-780BE39B6F77}" srcOrd="0" destOrd="0" presId="urn:microsoft.com/office/officeart/2005/8/layout/chart3"/>
    <dgm:cxn modelId="{0FB7E7EB-E9EA-4E83-A403-44BFC2B4DAF0}" type="presOf" srcId="{B37EEFBC-D45F-4876-AC9F-2A46FBDA6BC3}" destId="{92CEBF66-309F-4DDD-82B6-C1F363B4A941}" srcOrd="0" destOrd="0" presId="urn:microsoft.com/office/officeart/2005/8/layout/chart3"/>
    <dgm:cxn modelId="{02F4BCEC-8A35-49A8-BFCD-56414E0E3C70}" type="presOf" srcId="{8621D5CD-9699-499F-9BFA-07D79F0F3A78}" destId="{3AEB7207-8E49-4ABA-8CB4-F1164EA77240}" srcOrd="1" destOrd="0" presId="urn:microsoft.com/office/officeart/2005/8/layout/chart3"/>
    <dgm:cxn modelId="{3F23FCF4-ED64-4179-B06F-6343105DF496}" type="presOf" srcId="{DEF7A0AD-1049-4FA1-91A4-7387E8E97A4E}" destId="{93BE4EEC-3A76-4048-9D73-034FEE0A14A6}" srcOrd="1" destOrd="0" presId="urn:microsoft.com/office/officeart/2005/8/layout/chart3"/>
    <dgm:cxn modelId="{FA8C3E3E-607D-459E-B27A-FF8BA93CAB23}" type="presParOf" srcId="{92CEBF66-309F-4DDD-82B6-C1F363B4A941}" destId="{87339D2C-A433-4D7C-99FC-5D39EE6B0251}" srcOrd="0" destOrd="0" presId="urn:microsoft.com/office/officeart/2005/8/layout/chart3"/>
    <dgm:cxn modelId="{CB21CF0B-E7D7-4916-B6B1-4A48F13C33B5}" type="presParOf" srcId="{92CEBF66-309F-4DDD-82B6-C1F363B4A941}" destId="{93BE4EEC-3A76-4048-9D73-034FEE0A14A6}" srcOrd="1" destOrd="0" presId="urn:microsoft.com/office/officeart/2005/8/layout/chart3"/>
    <dgm:cxn modelId="{C5F02AB6-C2E9-46F5-BAD2-79981F71EB18}" type="presParOf" srcId="{92CEBF66-309F-4DDD-82B6-C1F363B4A941}" destId="{0B3BF5C4-C07E-4E81-9FA1-F554FAE7A2EF}" srcOrd="2" destOrd="0" presId="urn:microsoft.com/office/officeart/2005/8/layout/chart3"/>
    <dgm:cxn modelId="{02072DA7-5406-4098-AF97-6761F843F14D}" type="presParOf" srcId="{92CEBF66-309F-4DDD-82B6-C1F363B4A941}" destId="{1C6946A5-DE9A-470F-97BC-E6D36F692D18}" srcOrd="3" destOrd="0" presId="urn:microsoft.com/office/officeart/2005/8/layout/chart3"/>
    <dgm:cxn modelId="{6B1C8949-DBCE-4A6E-94AF-E8EB182264DF}" type="presParOf" srcId="{92CEBF66-309F-4DDD-82B6-C1F363B4A941}" destId="{81C486E8-AF99-444D-889C-780BE39B6F77}" srcOrd="4" destOrd="0" presId="urn:microsoft.com/office/officeart/2005/8/layout/chart3"/>
    <dgm:cxn modelId="{44D2480E-94EF-4A7A-B094-EAD9115361F3}" type="presParOf" srcId="{92CEBF66-309F-4DDD-82B6-C1F363B4A941}" destId="{6C738D63-E0F1-4467-9495-509A7F216E1E}" srcOrd="5" destOrd="0" presId="urn:microsoft.com/office/officeart/2005/8/layout/chart3"/>
    <dgm:cxn modelId="{04F61EC0-F73F-4E81-9CFA-D800616BDA62}" type="presParOf" srcId="{92CEBF66-309F-4DDD-82B6-C1F363B4A941}" destId="{52049F3D-AF1B-458C-A15B-980BF258B01A}" srcOrd="6" destOrd="0" presId="urn:microsoft.com/office/officeart/2005/8/layout/chart3"/>
    <dgm:cxn modelId="{7E0FD6B9-B81F-4B81-89FE-C4382E19AEBB}" type="presParOf" srcId="{92CEBF66-309F-4DDD-82B6-C1F363B4A941}" destId="{3AEB7207-8E49-4ABA-8CB4-F1164EA77240}" srcOrd="7" destOrd="0" presId="urn:microsoft.com/office/officeart/2005/8/layout/chart3"/>
    <dgm:cxn modelId="{B3B76869-CA07-4454-A46B-2C0554B7E743}" type="presParOf" srcId="{92CEBF66-309F-4DDD-82B6-C1F363B4A941}" destId="{107D7FF9-52CC-4AE6-89A6-DE3960FA66A0}" srcOrd="8" destOrd="0" presId="urn:microsoft.com/office/officeart/2005/8/layout/chart3"/>
    <dgm:cxn modelId="{63EB139A-3964-46F9-8A99-12E4E3BDB18F}" type="presParOf" srcId="{92CEBF66-309F-4DDD-82B6-C1F363B4A941}" destId="{64858A16-3FEE-4F0B-B6E5-B9624FCAB2E6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88F17-37FD-46A3-8E83-DB43FE5014ED}">
      <dsp:nvSpPr>
        <dsp:cNvPr id="0" name=""/>
        <dsp:cNvSpPr/>
      </dsp:nvSpPr>
      <dsp:spPr>
        <a:xfrm>
          <a:off x="3828853" y="130"/>
          <a:ext cx="1544070" cy="7081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erlin Sans FB" pitchFamily="34" charset="0"/>
            </a:rPr>
            <a:t>Anticipation</a:t>
          </a:r>
          <a:endParaRPr lang="en-IN" sz="2000" kern="1200" dirty="0">
            <a:latin typeface="Berlin Sans FB" pitchFamily="34" charset="0"/>
          </a:endParaRPr>
        </a:p>
      </dsp:txBody>
      <dsp:txXfrm>
        <a:off x="3863421" y="34698"/>
        <a:ext cx="1474934" cy="638988"/>
      </dsp:txXfrm>
    </dsp:sp>
    <dsp:sp modelId="{88943195-E02B-4646-B0CE-731AD61E3A16}">
      <dsp:nvSpPr>
        <dsp:cNvPr id="0" name=""/>
        <dsp:cNvSpPr/>
      </dsp:nvSpPr>
      <dsp:spPr>
        <a:xfrm>
          <a:off x="4137671" y="643299"/>
          <a:ext cx="2339614" cy="2339614"/>
        </a:xfrm>
        <a:custGeom>
          <a:avLst/>
          <a:gdLst/>
          <a:ahLst/>
          <a:cxnLst/>
          <a:rect l="0" t="0" r="0" b="0"/>
          <a:pathLst>
            <a:path>
              <a:moveTo>
                <a:pt x="1441402" y="31965"/>
              </a:moveTo>
              <a:arcTo wR="1169807" hR="1169807" stAng="17005497" swAng="195109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B533A-BAB5-45BB-9542-7F27F712A3F6}">
      <dsp:nvSpPr>
        <dsp:cNvPr id="0" name=""/>
        <dsp:cNvSpPr/>
      </dsp:nvSpPr>
      <dsp:spPr>
        <a:xfrm>
          <a:off x="5600866" y="1161685"/>
          <a:ext cx="1433809" cy="7081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erlin Sans FB" pitchFamily="34" charset="0"/>
            </a:rPr>
            <a:t>Motivation</a:t>
          </a:r>
          <a:endParaRPr lang="en-IN" sz="2000" kern="1200" dirty="0">
            <a:latin typeface="Berlin Sans FB" pitchFamily="34" charset="0"/>
          </a:endParaRPr>
        </a:p>
      </dsp:txBody>
      <dsp:txXfrm>
        <a:off x="5635434" y="1196253"/>
        <a:ext cx="1364673" cy="638988"/>
      </dsp:txXfrm>
    </dsp:sp>
    <dsp:sp modelId="{274A0AD0-A16F-4ADD-9B3E-4A71C792336D}">
      <dsp:nvSpPr>
        <dsp:cNvPr id="0" name=""/>
        <dsp:cNvSpPr/>
      </dsp:nvSpPr>
      <dsp:spPr>
        <a:xfrm>
          <a:off x="4166140" y="12770"/>
          <a:ext cx="2339614" cy="2339614"/>
        </a:xfrm>
        <a:custGeom>
          <a:avLst/>
          <a:gdLst/>
          <a:ahLst/>
          <a:cxnLst/>
          <a:rect l="0" t="0" r="0" b="0"/>
          <a:pathLst>
            <a:path>
              <a:moveTo>
                <a:pt x="1989000" y="2004894"/>
              </a:moveTo>
              <a:arcTo wR="1169807" hR="1169807" stAng="2733029" swAng="181387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3DFE5-C0A3-413B-A676-FDA2A773145E}">
      <dsp:nvSpPr>
        <dsp:cNvPr id="0" name=""/>
        <dsp:cNvSpPr/>
      </dsp:nvSpPr>
      <dsp:spPr>
        <a:xfrm>
          <a:off x="3771081" y="2339744"/>
          <a:ext cx="1659614" cy="70812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erlin Sans FB" pitchFamily="34" charset="0"/>
            </a:rPr>
            <a:t>Communication</a:t>
          </a:r>
          <a:endParaRPr lang="en-IN" sz="2000" kern="1200" dirty="0">
            <a:latin typeface="Berlin Sans FB" pitchFamily="34" charset="0"/>
          </a:endParaRPr>
        </a:p>
      </dsp:txBody>
      <dsp:txXfrm>
        <a:off x="3805649" y="2374312"/>
        <a:ext cx="1590478" cy="638988"/>
      </dsp:txXfrm>
    </dsp:sp>
    <dsp:sp modelId="{AF8FE8F0-A4E3-4DAA-8D50-900240447AF2}">
      <dsp:nvSpPr>
        <dsp:cNvPr id="0" name=""/>
        <dsp:cNvSpPr/>
      </dsp:nvSpPr>
      <dsp:spPr>
        <a:xfrm>
          <a:off x="2829946" y="31495"/>
          <a:ext cx="2339614" cy="2339614"/>
        </a:xfrm>
        <a:custGeom>
          <a:avLst/>
          <a:gdLst/>
          <a:ahLst/>
          <a:cxnLst/>
          <a:rect l="0" t="0" r="0" b="0"/>
          <a:pathLst>
            <a:path>
              <a:moveTo>
                <a:pt x="772880" y="2270215"/>
              </a:moveTo>
              <a:arcTo wR="1169807" hR="1169807" stAng="6590088" swAng="160503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ACCFF-DA34-4817-8463-9A64930F8506}">
      <dsp:nvSpPr>
        <dsp:cNvPr id="0" name=""/>
        <dsp:cNvSpPr/>
      </dsp:nvSpPr>
      <dsp:spPr>
        <a:xfrm>
          <a:off x="2227276" y="1161683"/>
          <a:ext cx="1549364" cy="70812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erlin Sans FB" pitchFamily="34" charset="0"/>
            </a:rPr>
            <a:t>Confirmation</a:t>
          </a:r>
          <a:endParaRPr lang="en-IN" sz="2000" kern="1200" dirty="0">
            <a:latin typeface="Berlin Sans FB" pitchFamily="34" charset="0"/>
          </a:endParaRPr>
        </a:p>
      </dsp:txBody>
      <dsp:txXfrm>
        <a:off x="2261844" y="1196251"/>
        <a:ext cx="1480228" cy="638988"/>
      </dsp:txXfrm>
    </dsp:sp>
    <dsp:sp modelId="{FB3AACAC-9171-4753-A78A-1A2F087CE377}">
      <dsp:nvSpPr>
        <dsp:cNvPr id="0" name=""/>
        <dsp:cNvSpPr/>
      </dsp:nvSpPr>
      <dsp:spPr>
        <a:xfrm>
          <a:off x="2855069" y="628590"/>
          <a:ext cx="2339614" cy="2339614"/>
        </a:xfrm>
        <a:custGeom>
          <a:avLst/>
          <a:gdLst/>
          <a:ahLst/>
          <a:cxnLst/>
          <a:rect l="0" t="0" r="0" b="0"/>
          <a:pathLst>
            <a:path>
              <a:moveTo>
                <a:pt x="302989" y="384265"/>
              </a:moveTo>
              <a:arcTo wR="1169807" hR="1169807" stAng="13331040" swAng="1737703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39D2C-A433-4D7C-99FC-5D39EE6B0251}">
      <dsp:nvSpPr>
        <dsp:cNvPr id="0" name=""/>
        <dsp:cNvSpPr/>
      </dsp:nvSpPr>
      <dsp:spPr>
        <a:xfrm>
          <a:off x="1812645" y="182117"/>
          <a:ext cx="2560320" cy="2560320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Berlin Sans FB" pitchFamily="34" charset="0"/>
            </a:rPr>
            <a:t>Electronic</a:t>
          </a:r>
          <a:endParaRPr lang="en-IN" sz="1600" kern="1200" dirty="0">
            <a:latin typeface="Berlin Sans FB" pitchFamily="34" charset="0"/>
          </a:endParaRPr>
        </a:p>
      </dsp:txBody>
      <dsp:txXfrm>
        <a:off x="3125114" y="564642"/>
        <a:ext cx="868680" cy="594360"/>
      </dsp:txXfrm>
    </dsp:sp>
    <dsp:sp modelId="{0B3BF5C4-C07E-4E81-9FA1-F554FAE7A2EF}">
      <dsp:nvSpPr>
        <dsp:cNvPr id="0" name=""/>
        <dsp:cNvSpPr/>
      </dsp:nvSpPr>
      <dsp:spPr>
        <a:xfrm>
          <a:off x="1723034" y="305562"/>
          <a:ext cx="2560320" cy="2560320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8968"/>
                <a:satOff val="-1006"/>
                <a:lumOff val="642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Berlin Sans FB" pitchFamily="34" charset="0"/>
            </a:rPr>
            <a:t>Verbal-Visual</a:t>
          </a:r>
          <a:endParaRPr lang="en-IN" sz="1600" kern="1200" dirty="0">
            <a:latin typeface="Berlin Sans FB" pitchFamily="34" charset="0"/>
          </a:endParaRPr>
        </a:p>
      </dsp:txBody>
      <dsp:txXfrm>
        <a:off x="3396386" y="1463802"/>
        <a:ext cx="762000" cy="643128"/>
      </dsp:txXfrm>
    </dsp:sp>
    <dsp:sp modelId="{81C486E8-AF99-444D-889C-780BE39B6F77}">
      <dsp:nvSpPr>
        <dsp:cNvPr id="0" name=""/>
        <dsp:cNvSpPr/>
      </dsp:nvSpPr>
      <dsp:spPr>
        <a:xfrm>
          <a:off x="1723034" y="305562"/>
          <a:ext cx="2560320" cy="2560320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7936"/>
                <a:satOff val="-2012"/>
                <a:lumOff val="1284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Berlin Sans FB" pitchFamily="34" charset="0"/>
            </a:rPr>
            <a:t>Manual-Visual</a:t>
          </a:r>
          <a:endParaRPr lang="en-IN" sz="1600" kern="1200" dirty="0">
            <a:latin typeface="Berlin Sans FB" pitchFamily="34" charset="0"/>
          </a:endParaRPr>
        </a:p>
      </dsp:txBody>
      <dsp:txXfrm>
        <a:off x="2545994" y="2225802"/>
        <a:ext cx="914400" cy="548640"/>
      </dsp:txXfrm>
    </dsp:sp>
    <dsp:sp modelId="{52049F3D-AF1B-458C-A15B-980BF258B01A}">
      <dsp:nvSpPr>
        <dsp:cNvPr id="0" name=""/>
        <dsp:cNvSpPr/>
      </dsp:nvSpPr>
      <dsp:spPr>
        <a:xfrm>
          <a:off x="1723034" y="305562"/>
          <a:ext cx="2560320" cy="2560320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6904"/>
                <a:satOff val="-3018"/>
                <a:lumOff val="1926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Berlin Sans FB" pitchFamily="34" charset="0"/>
            </a:rPr>
            <a:t>Tactile-Manual</a:t>
          </a:r>
          <a:endParaRPr lang="en-IN" sz="1600" kern="1200" dirty="0">
            <a:latin typeface="Berlin Sans FB" pitchFamily="34" charset="0"/>
          </a:endParaRPr>
        </a:p>
      </dsp:txBody>
      <dsp:txXfrm>
        <a:off x="1844954" y="1463802"/>
        <a:ext cx="762000" cy="643128"/>
      </dsp:txXfrm>
    </dsp:sp>
    <dsp:sp modelId="{107D7FF9-52CC-4AE6-89A6-DE3960FA66A0}">
      <dsp:nvSpPr>
        <dsp:cNvPr id="0" name=""/>
        <dsp:cNvSpPr/>
      </dsp:nvSpPr>
      <dsp:spPr>
        <a:xfrm>
          <a:off x="1723034" y="305562"/>
          <a:ext cx="2560320" cy="2560320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Berlin Sans FB" pitchFamily="34" charset="0"/>
            </a:rPr>
            <a:t>Tactile</a:t>
          </a:r>
          <a:endParaRPr lang="en-IN" sz="1600" kern="1200" dirty="0">
            <a:latin typeface="Berlin Sans FB" pitchFamily="34" charset="0"/>
          </a:endParaRPr>
        </a:p>
      </dsp:txBody>
      <dsp:txXfrm>
        <a:off x="2096414" y="695706"/>
        <a:ext cx="868680" cy="594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71FF3-FBF6-4C74-87C0-6D83EC576614}" type="datetimeFigureOut">
              <a:rPr lang="en-US" smtClean="0"/>
              <a:pPr/>
              <a:t>10/18/2019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9E0CF-C1A4-4D71-A19E-24C3BDB5C7E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499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82563" indent="-182563">
              <a:buSzPct val="150000"/>
              <a:defRPr sz="2400">
                <a:solidFill>
                  <a:srgbClr val="002060"/>
                </a:solidFill>
              </a:defRPr>
            </a:lvl1pPr>
            <a:lvl2pPr marL="355600" indent="-173038">
              <a:buSzPct val="90000"/>
              <a:buFont typeface="Courier New" pitchFamily="49" charset="0"/>
              <a:buChar char="o"/>
              <a:defRPr sz="2400">
                <a:solidFill>
                  <a:srgbClr val="002060"/>
                </a:solidFill>
              </a:defRPr>
            </a:lvl2pPr>
            <a:lvl3pPr marL="538163" indent="-182563">
              <a:buSzPct val="125000"/>
              <a:buFont typeface="Wingdings" pitchFamily="2" charset="2"/>
              <a:buChar char="§"/>
              <a:defRPr sz="2400">
                <a:solidFill>
                  <a:srgbClr val="002060"/>
                </a:solidFill>
              </a:defRPr>
            </a:lvl3pPr>
            <a:lvl4pPr marL="720725" indent="-182563">
              <a:buSzPct val="80000"/>
              <a:buFont typeface="Calibri" pitchFamily="34" charset="0"/>
              <a:buChar char="□"/>
              <a:defRPr sz="2400">
                <a:solidFill>
                  <a:srgbClr val="002060"/>
                </a:solidFill>
              </a:defRPr>
            </a:lvl4pPr>
            <a:lvl5pPr marL="893763" indent="-173038">
              <a:buFont typeface="Arial" pitchFamily="34" charset="0"/>
              <a:buChar char="~"/>
              <a:defRPr sz="24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rgbClr val="00206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480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897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2931" y="4809351"/>
            <a:ext cx="178766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G. Malar, AIISH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3762" y="-72000"/>
            <a:ext cx="25186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Deaf-Blindness</a:t>
            </a:r>
          </a:p>
        </p:txBody>
      </p:sp>
      <p:pic>
        <p:nvPicPr>
          <p:cNvPr id="9" name="Picture 8" descr="ac60f9034eb99ab9dc2ef8286b60746b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690146" y="4800600"/>
            <a:ext cx="274285" cy="27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8" y="0"/>
            <a:ext cx="957563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Berlin Sans FB Dem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Berlin Sans FB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Berlin Sans FB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Berlin Sans FB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Berlin Sans FB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Berlin Sans FB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in/url?sa=i&amp;rct=j&amp;q=&amp;esrc=s&amp;source=images&amp;cd=&amp;cad=rja&amp;uact=8&amp;ved=0ahUKEwj2_sG6jeLJAhUEkY4KHbsZCFwQjRwIBw&amp;url=http://floridamedicalhearing.com/main/hearing-aids/&amp;bvm=bv.110151844,d.c2E&amp;psig=AFQjCNEBEdk56JkVuPphvATNxnWGmqZ-zA&amp;ust=145041456538089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.in/url?sa=i&amp;rct=j&amp;q=&amp;esrc=s&amp;source=images&amp;cd=&amp;cad=rja&amp;uact=8&amp;ved=0ahUKEwi18dfPjeLJAhXIGY4KHfk5BXYQjRwIBw&amp;url=http://www.121captions.com/2013/08/09/cochlear-implants/&amp;bvm=bv.110151844,d.c2E&amp;psig=AFQjCNHf4_PFz9WrOPzkMaVBvU1N2QOQcg&amp;ust=145041459295931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in/url?sa=i&amp;rct=j&amp;q=&amp;esrc=s&amp;source=images&amp;cd=&amp;cad=rja&amp;uact=8&amp;ved=0ahUKEwjvlNP1jeLJAhVMCo4KHXbhDxYQjRwIBw&amp;url=http://www.rehabmart.com/product/exploraplus-electronic-magnifier-34273.html&amp;bvm=bv.110151844,d.c2E&amp;psig=AFQjCNEnTJ0xQ3vXonA4qMCcrSbq9HpjJw&amp;ust=145041467712084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s://www.google.co.in/url?sa=i&amp;rct=j&amp;q=&amp;esrc=s&amp;source=images&amp;cd=&amp;cad=rja&amp;uact=8&amp;ved=0ahUKEwjvlNP1jeLJAhVMCo4KHXbhDxYQjRwIBw&amp;url=https://www.enhancedvision.com/low-vision-products.html&amp;bvm=bv.110151844,d.c2E&amp;psig=AFQjCNEnTJ0xQ3vXonA4qMCcrSbq9HpjJw&amp;ust=145041467712084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www.hasslefreeclipart.com/clipart_bodyparts/images/eye.gi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n/url?sa=i&amp;rct=j&amp;q=&amp;esrc=s&amp;source=images&amp;cd=&amp;cad=rja&amp;uact=8&amp;ved=0ahUKEwiWm_zVkOLJAhUGA44KHbD3BZ8QjRwIBw&amp;url=http://library.wustl.edu/units/spec/rarebooks/semeiology/blind.html&amp;bvm=bv.110151844,d.c2E&amp;psig=AFQjCNHtOpAwWUnv1mruf7ZlzABOw5gUKQ&amp;ust=1450415428252353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hyperlink" Target="http://www.google.co.in/url?sa=i&amp;rct=j&amp;q=&amp;esrc=s&amp;source=images&amp;cd=&amp;cad=rja&amp;uact=8&amp;ved=0ahUKEwi05pKqjOLJAhWRC44KHdSIAjsQjRwIBw&amp;url=http://www.zdnet.com/article/sensory-gloves-communication-translation-for-the-deaf-blind/&amp;bvm=bv.110151844,d.c2E&amp;psig=AFQjCNEg6TiG6qlYQsatweY3odKWYlsUkA&amp;ust=145041426434196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hyperlink" Target="http://www.google.co.in/url?sa=i&amp;rct=j&amp;q=&amp;esrc=s&amp;source=images&amp;cd=&amp;cad=rja&amp;uact=8&amp;ved=0ahUKEwjTy6vBj-LJAhUMj44KHe60BAkQjRwIBw&amp;url=http://www.deafblindinformation.org.au/congenital-deafblindness/for-professionals/communication&amp;bvm=bv.110151844,d.c2E&amp;psig=AFQjCNF9ve4XB0WufgwEx-9myJusWfHk7Q&amp;ust=1450415092436475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afragomeni/deaf-blind-resources/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youtube.com/watch?v=usaf3bVVvj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</a:t>
            </a:r>
            <a:r>
              <a:rPr lang="en-US" dirty="0" err="1"/>
              <a:t>Locomotor</a:t>
            </a:r>
            <a:r>
              <a:rPr lang="en-US" dirty="0"/>
              <a:t> &amp; </a:t>
            </a:r>
            <a:r>
              <a:rPr lang="en-US"/>
              <a:t>Multiple Disabilities-4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6981"/>
            <a:ext cx="6400800" cy="1314450"/>
          </a:xfrm>
        </p:spPr>
        <p:txBody>
          <a:bodyPr/>
          <a:lstStyle/>
          <a:p>
            <a:r>
              <a:rPr lang="en-US" dirty="0"/>
              <a:t>Unit 4: Deaf-Blindness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35" y="3031331"/>
            <a:ext cx="4979329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44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…Assistive Devices &amp; Practices in Communication…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</a:t>
            </a:r>
            <a:endParaRPr lang="en-IN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82347351"/>
              </p:ext>
            </p:extLst>
          </p:nvPr>
        </p:nvGraphicFramePr>
        <p:xfrm>
          <a:off x="1447800" y="1608788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 rot="1618242">
            <a:off x="2058943" y="1702794"/>
            <a:ext cx="4663328" cy="3060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345964"/>
              </a:avLst>
            </a:prstTxWarp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Low Tech</a:t>
            </a:r>
          </a:p>
        </p:txBody>
      </p:sp>
      <p:sp>
        <p:nvSpPr>
          <p:cNvPr id="6" name="Rectangle 5"/>
          <p:cNvSpPr/>
          <p:nvPr/>
        </p:nvSpPr>
        <p:spPr>
          <a:xfrm rot="1953683">
            <a:off x="2452169" y="1645644"/>
            <a:ext cx="4663328" cy="3060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Hi-Tech</a:t>
            </a:r>
          </a:p>
        </p:txBody>
      </p:sp>
    </p:spTree>
    <p:extLst>
      <p:ext uri="{BB962C8B-B14F-4D97-AF65-F5344CB8AC3E}">
        <p14:creationId xmlns:p14="http://schemas.microsoft.com/office/powerpoint/2010/main" val="243298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…Assistive Devices for Communication…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978"/>
            <a:ext cx="8229600" cy="3794522"/>
          </a:xfrm>
        </p:spPr>
        <p:txBody>
          <a:bodyPr/>
          <a:lstStyle/>
          <a:p>
            <a:r>
              <a:rPr lang="en-US" dirty="0"/>
              <a:t>Devices to </a:t>
            </a:r>
            <a:r>
              <a:rPr lang="en-US" dirty="0" err="1"/>
              <a:t>maximise</a:t>
            </a:r>
            <a:r>
              <a:rPr lang="en-US" dirty="0"/>
              <a:t> use of residual hearing</a:t>
            </a:r>
          </a:p>
          <a:p>
            <a:pPr lvl="1"/>
            <a:r>
              <a:rPr lang="en-US" dirty="0"/>
              <a:t>Sound processors &amp; amplifiers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IN" dirty="0"/>
          </a:p>
        </p:txBody>
      </p:sp>
      <p:pic>
        <p:nvPicPr>
          <p:cNvPr id="66566" name="Picture 6" descr="http://floridamedicalhearing.com/main/wp-content/uploads/2013/09/hearing_aid_styl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28850"/>
            <a:ext cx="4343400" cy="1282102"/>
          </a:xfrm>
          <a:prstGeom prst="rect">
            <a:avLst/>
          </a:prstGeom>
          <a:noFill/>
        </p:spPr>
      </p:pic>
      <p:pic>
        <p:nvPicPr>
          <p:cNvPr id="66568" name="Picture 8" descr="http://www.121captions.com/wp-content/uploads/2013/08/cochlear-implan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429000"/>
            <a:ext cx="3460992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7729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…Assistive Devices for Communication…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978"/>
            <a:ext cx="8229600" cy="3794522"/>
          </a:xfrm>
        </p:spPr>
        <p:txBody>
          <a:bodyPr/>
          <a:lstStyle/>
          <a:p>
            <a:r>
              <a:rPr lang="en-US" dirty="0"/>
              <a:t>Devices to </a:t>
            </a:r>
            <a:r>
              <a:rPr lang="en-US" dirty="0" err="1"/>
              <a:t>maximise</a:t>
            </a:r>
            <a:r>
              <a:rPr lang="en-US" dirty="0"/>
              <a:t> use of residual vision</a:t>
            </a:r>
          </a:p>
          <a:p>
            <a:pPr lvl="1"/>
            <a:r>
              <a:rPr lang="en-US" dirty="0"/>
              <a:t>Strong convex lens</a:t>
            </a:r>
          </a:p>
          <a:p>
            <a:pPr lvl="1"/>
            <a:r>
              <a:rPr lang="en-US" dirty="0"/>
              <a:t>Print / text / visual magnifiers</a:t>
            </a:r>
          </a:p>
          <a:p>
            <a:pPr lvl="1"/>
            <a:r>
              <a:rPr lang="en-US" dirty="0"/>
              <a:t>Electronic magnifiers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IN" dirty="0"/>
          </a:p>
        </p:txBody>
      </p:sp>
      <p:pic>
        <p:nvPicPr>
          <p:cNvPr id="68610" name="Picture 2" descr="http://www.rehabmart.com/images_html2/folder8/BRL-EXplusN%20Explora%20Plus%20Electronic%20Magnifier_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2200" y="3257550"/>
            <a:ext cx="2400000" cy="1350000"/>
          </a:xfrm>
          <a:prstGeom prst="rect">
            <a:avLst/>
          </a:prstGeom>
          <a:noFill/>
        </p:spPr>
      </p:pic>
      <p:pic>
        <p:nvPicPr>
          <p:cNvPr id="68612" name="Picture 4" descr="https://www.enhancedvision.com/images/pages/low-vision-products-merli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1" y="3257550"/>
            <a:ext cx="1799999" cy="1350000"/>
          </a:xfrm>
          <a:prstGeom prst="rect">
            <a:avLst/>
          </a:prstGeom>
          <a:noFill/>
        </p:spPr>
      </p:pic>
      <p:pic>
        <p:nvPicPr>
          <p:cNvPr id="6" name="Picture 5" descr="lowvision-550x3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374550" y="1878750"/>
            <a:ext cx="3118500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34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ign-language-thank-you-clipart-59710.jpg"/>
          <p:cNvPicPr>
            <a:picLocks noChangeAspect="1"/>
          </p:cNvPicPr>
          <p:nvPr/>
        </p:nvPicPr>
        <p:blipFill>
          <a:blip r:embed="rId2" cstate="print"/>
          <a:srcRect b="20000"/>
          <a:stretch>
            <a:fillRect/>
          </a:stretch>
        </p:blipFill>
        <p:spPr>
          <a:xfrm>
            <a:off x="5181600" y="3086100"/>
            <a:ext cx="2730500" cy="1310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…AAC Devices &amp; Practices…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Verbal Expression with Auditory and/or Visual Reception</a:t>
            </a:r>
          </a:p>
          <a:p>
            <a:pPr lvl="1"/>
            <a:r>
              <a:rPr lang="en-US" dirty="0"/>
              <a:t>Speech Reading (of articulator movements as well facial expressions)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3000" dirty="0"/>
              <a:t>Manual Communication with visual reception</a:t>
            </a:r>
            <a:endParaRPr lang="en-US" sz="2600" dirty="0"/>
          </a:p>
        </p:txBody>
      </p:sp>
      <p:pic>
        <p:nvPicPr>
          <p:cNvPr id="7" name="Picture 88" descr="http://www.hasslefreeclipart.com/cart_people/images/boy_wyarm.gif"/>
          <p:cNvPicPr>
            <a:picLocks noChangeAspect="1" noChangeArrowheads="1"/>
          </p:cNvPicPr>
          <p:nvPr/>
        </p:nvPicPr>
        <p:blipFill>
          <a:blip r:embed="rId3" cstate="print"/>
          <a:srcRect t="3780" b="3780"/>
          <a:stretch>
            <a:fillRect/>
          </a:stretch>
        </p:blipFill>
        <p:spPr bwMode="auto">
          <a:xfrm>
            <a:off x="6096000" y="2000251"/>
            <a:ext cx="990600" cy="1126406"/>
          </a:xfrm>
          <a:prstGeom prst="roundRect">
            <a:avLst>
              <a:gd name="adj" fmla="val 50000"/>
            </a:avLst>
          </a:prstGeom>
          <a:ln>
            <a:noFill/>
          </a:ln>
          <a:effectLst/>
        </p:spPr>
      </p:pic>
      <p:grpSp>
        <p:nvGrpSpPr>
          <p:cNvPr id="11" name="Group 74"/>
          <p:cNvGrpSpPr>
            <a:grpSpLocks/>
          </p:cNvGrpSpPr>
          <p:nvPr/>
        </p:nvGrpSpPr>
        <p:grpSpPr bwMode="auto">
          <a:xfrm>
            <a:off x="762000" y="2743200"/>
            <a:ext cx="2286000" cy="1006078"/>
            <a:chOff x="336" y="1824"/>
            <a:chExt cx="1440" cy="845"/>
          </a:xfrm>
        </p:grpSpPr>
        <p:sp>
          <p:nvSpPr>
            <p:cNvPr id="12" name="Text Box 59"/>
            <p:cNvSpPr txBox="1">
              <a:spLocks noChangeArrowheads="1"/>
            </p:cNvSpPr>
            <p:nvPr/>
          </p:nvSpPr>
          <p:spPr bwMode="auto">
            <a:xfrm>
              <a:off x="480" y="2359"/>
              <a:ext cx="115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ln>
                    <a:solidFill>
                      <a:srgbClr val="003300"/>
                    </a:solidFill>
                  </a:ln>
                  <a:solidFill>
                    <a:srgbClr val="003300"/>
                  </a:solidFill>
                  <a:latin typeface="Arial" charset="0"/>
                </a:rPr>
                <a:t>VISION</a:t>
              </a:r>
            </a:p>
          </p:txBody>
        </p:sp>
        <p:sp>
          <p:nvSpPr>
            <p:cNvPr id="13" name="Oval 64"/>
            <p:cNvSpPr>
              <a:spLocks noChangeArrowheads="1"/>
            </p:cNvSpPr>
            <p:nvPr/>
          </p:nvSpPr>
          <p:spPr bwMode="auto">
            <a:xfrm>
              <a:off x="336" y="1824"/>
              <a:ext cx="1440" cy="768"/>
            </a:xfrm>
            <a:prstGeom prst="ellipse">
              <a:avLst/>
            </a:prstGeom>
            <a:noFill/>
            <a:ln w="762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 </a:t>
              </a:r>
            </a:p>
          </p:txBody>
        </p:sp>
        <p:pic>
          <p:nvPicPr>
            <p:cNvPr id="14" name="Picture 68" descr="eye.gi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4" y="1952"/>
              <a:ext cx="768" cy="4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Freeform 15"/>
          <p:cNvSpPr/>
          <p:nvPr/>
        </p:nvSpPr>
        <p:spPr>
          <a:xfrm rot="21176230">
            <a:off x="1960789" y="2253187"/>
            <a:ext cx="5562783" cy="938048"/>
          </a:xfrm>
          <a:custGeom>
            <a:avLst/>
            <a:gdLst>
              <a:gd name="connsiteX0" fmla="*/ 0 w 5334000"/>
              <a:gd name="connsiteY0" fmla="*/ 583325 h 796159"/>
              <a:gd name="connsiteX1" fmla="*/ 4508938 w 5334000"/>
              <a:gd name="connsiteY1" fmla="*/ 0 h 796159"/>
              <a:gd name="connsiteX2" fmla="*/ 4508938 w 5334000"/>
              <a:gd name="connsiteY2" fmla="*/ 0 h 796159"/>
              <a:gd name="connsiteX3" fmla="*/ 4840014 w 5334000"/>
              <a:gd name="connsiteY3" fmla="*/ 126125 h 796159"/>
              <a:gd name="connsiteX4" fmla="*/ 4840014 w 5334000"/>
              <a:gd name="connsiteY4" fmla="*/ 551794 h 796159"/>
              <a:gd name="connsiteX5" fmla="*/ 4524704 w 5334000"/>
              <a:gd name="connsiteY5" fmla="*/ 788276 h 796159"/>
              <a:gd name="connsiteX6" fmla="*/ 0 w 5334000"/>
              <a:gd name="connsiteY6" fmla="*/ 583325 h 796159"/>
              <a:gd name="connsiteX0" fmla="*/ 0 w 5331373"/>
              <a:gd name="connsiteY0" fmla="*/ 588579 h 801413"/>
              <a:gd name="connsiteX1" fmla="*/ 4508938 w 5331373"/>
              <a:gd name="connsiteY1" fmla="*/ 5254 h 801413"/>
              <a:gd name="connsiteX2" fmla="*/ 4508938 w 5331373"/>
              <a:gd name="connsiteY2" fmla="*/ 5254 h 801413"/>
              <a:gd name="connsiteX3" fmla="*/ 4840014 w 5331373"/>
              <a:gd name="connsiteY3" fmla="*/ 131379 h 801413"/>
              <a:gd name="connsiteX4" fmla="*/ 4524704 w 5331373"/>
              <a:gd name="connsiteY4" fmla="*/ 793530 h 801413"/>
              <a:gd name="connsiteX5" fmla="*/ 0 w 5331373"/>
              <a:gd name="connsiteY5" fmla="*/ 588579 h 801413"/>
              <a:gd name="connsiteX0" fmla="*/ 0 w 5331373"/>
              <a:gd name="connsiteY0" fmla="*/ 1037897 h 1250731"/>
              <a:gd name="connsiteX1" fmla="*/ 4508938 w 5331373"/>
              <a:gd name="connsiteY1" fmla="*/ 454572 h 1250731"/>
              <a:gd name="connsiteX2" fmla="*/ 4790091 w 5331373"/>
              <a:gd name="connsiteY2" fmla="*/ 0 h 1250731"/>
              <a:gd name="connsiteX3" fmla="*/ 4840014 w 5331373"/>
              <a:gd name="connsiteY3" fmla="*/ 580697 h 1250731"/>
              <a:gd name="connsiteX4" fmla="*/ 4524704 w 5331373"/>
              <a:gd name="connsiteY4" fmla="*/ 1242848 h 1250731"/>
              <a:gd name="connsiteX5" fmla="*/ 0 w 5331373"/>
              <a:gd name="connsiteY5" fmla="*/ 1037897 h 1250731"/>
              <a:gd name="connsiteX0" fmla="*/ 0 w 5331373"/>
              <a:gd name="connsiteY0" fmla="*/ 1037897 h 1250731"/>
              <a:gd name="connsiteX1" fmla="*/ 4485291 w 5331373"/>
              <a:gd name="connsiteY1" fmla="*/ 457200 h 1250731"/>
              <a:gd name="connsiteX2" fmla="*/ 4790091 w 5331373"/>
              <a:gd name="connsiteY2" fmla="*/ 0 h 1250731"/>
              <a:gd name="connsiteX3" fmla="*/ 4840014 w 5331373"/>
              <a:gd name="connsiteY3" fmla="*/ 580697 h 1250731"/>
              <a:gd name="connsiteX4" fmla="*/ 4524704 w 5331373"/>
              <a:gd name="connsiteY4" fmla="*/ 1242848 h 1250731"/>
              <a:gd name="connsiteX5" fmla="*/ 0 w 5331373"/>
              <a:gd name="connsiteY5" fmla="*/ 1037897 h 1250731"/>
              <a:gd name="connsiteX0" fmla="*/ 0 w 5331373"/>
              <a:gd name="connsiteY0" fmla="*/ 1037897 h 1250731"/>
              <a:gd name="connsiteX1" fmla="*/ 4790091 w 5331373"/>
              <a:gd name="connsiteY1" fmla="*/ 0 h 1250731"/>
              <a:gd name="connsiteX2" fmla="*/ 4840014 w 5331373"/>
              <a:gd name="connsiteY2" fmla="*/ 580697 h 1250731"/>
              <a:gd name="connsiteX3" fmla="*/ 4524704 w 5331373"/>
              <a:gd name="connsiteY3" fmla="*/ 1242848 h 1250731"/>
              <a:gd name="connsiteX4" fmla="*/ 0 w 5331373"/>
              <a:gd name="connsiteY4" fmla="*/ 1037897 h 1250731"/>
              <a:gd name="connsiteX0" fmla="*/ 0 w 5544208"/>
              <a:gd name="connsiteY0" fmla="*/ 1037897 h 1250731"/>
              <a:gd name="connsiteX1" fmla="*/ 4790091 w 5544208"/>
              <a:gd name="connsiteY1" fmla="*/ 0 h 1250731"/>
              <a:gd name="connsiteX2" fmla="*/ 4524704 w 5544208"/>
              <a:gd name="connsiteY2" fmla="*/ 1242848 h 1250731"/>
              <a:gd name="connsiteX3" fmla="*/ 0 w 5544208"/>
              <a:gd name="connsiteY3" fmla="*/ 1037897 h 1250731"/>
              <a:gd name="connsiteX0" fmla="*/ 0 w 5562783"/>
              <a:gd name="connsiteY0" fmla="*/ 769653 h 1250731"/>
              <a:gd name="connsiteX1" fmla="*/ 4808666 w 5562783"/>
              <a:gd name="connsiteY1" fmla="*/ 0 h 1250731"/>
              <a:gd name="connsiteX2" fmla="*/ 4543279 w 5562783"/>
              <a:gd name="connsiteY2" fmla="*/ 1242848 h 1250731"/>
              <a:gd name="connsiteX3" fmla="*/ 0 w 5562783"/>
              <a:gd name="connsiteY3" fmla="*/ 769653 h 125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2783" h="1250731">
                <a:moveTo>
                  <a:pt x="0" y="769653"/>
                </a:moveTo>
                <a:lnTo>
                  <a:pt x="4808666" y="0"/>
                </a:lnTo>
                <a:cubicBezTo>
                  <a:pt x="5562783" y="34159"/>
                  <a:pt x="5341627" y="1069865"/>
                  <a:pt x="4543279" y="1242848"/>
                </a:cubicBezTo>
                <a:cubicBezTo>
                  <a:pt x="3733983" y="1250731"/>
                  <a:pt x="1849821" y="883952"/>
                  <a:pt x="0" y="769653"/>
                </a:cubicBezTo>
                <a:close/>
              </a:path>
            </a:pathLst>
          </a:custGeom>
          <a:solidFill>
            <a:srgbClr val="FFFFCC">
              <a:alpha val="50000"/>
            </a:srgbClr>
          </a:solidFill>
          <a:ln w="9525">
            <a:solidFill>
              <a:schemeClr val="accent6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 rot="763349">
            <a:off x="1682322" y="3000288"/>
            <a:ext cx="6650421" cy="1085029"/>
          </a:xfrm>
          <a:custGeom>
            <a:avLst/>
            <a:gdLst>
              <a:gd name="connsiteX0" fmla="*/ 0 w 5334000"/>
              <a:gd name="connsiteY0" fmla="*/ 583325 h 796159"/>
              <a:gd name="connsiteX1" fmla="*/ 4508938 w 5334000"/>
              <a:gd name="connsiteY1" fmla="*/ 0 h 796159"/>
              <a:gd name="connsiteX2" fmla="*/ 4508938 w 5334000"/>
              <a:gd name="connsiteY2" fmla="*/ 0 h 796159"/>
              <a:gd name="connsiteX3" fmla="*/ 4840014 w 5334000"/>
              <a:gd name="connsiteY3" fmla="*/ 126125 h 796159"/>
              <a:gd name="connsiteX4" fmla="*/ 4840014 w 5334000"/>
              <a:gd name="connsiteY4" fmla="*/ 551794 h 796159"/>
              <a:gd name="connsiteX5" fmla="*/ 4524704 w 5334000"/>
              <a:gd name="connsiteY5" fmla="*/ 788276 h 796159"/>
              <a:gd name="connsiteX6" fmla="*/ 0 w 5334000"/>
              <a:gd name="connsiteY6" fmla="*/ 583325 h 796159"/>
              <a:gd name="connsiteX0" fmla="*/ 0 w 5331373"/>
              <a:gd name="connsiteY0" fmla="*/ 588579 h 801413"/>
              <a:gd name="connsiteX1" fmla="*/ 4508938 w 5331373"/>
              <a:gd name="connsiteY1" fmla="*/ 5254 h 801413"/>
              <a:gd name="connsiteX2" fmla="*/ 4508938 w 5331373"/>
              <a:gd name="connsiteY2" fmla="*/ 5254 h 801413"/>
              <a:gd name="connsiteX3" fmla="*/ 4840014 w 5331373"/>
              <a:gd name="connsiteY3" fmla="*/ 131379 h 801413"/>
              <a:gd name="connsiteX4" fmla="*/ 4524704 w 5331373"/>
              <a:gd name="connsiteY4" fmla="*/ 793530 h 801413"/>
              <a:gd name="connsiteX5" fmla="*/ 0 w 5331373"/>
              <a:gd name="connsiteY5" fmla="*/ 588579 h 801413"/>
              <a:gd name="connsiteX0" fmla="*/ 0 w 5331373"/>
              <a:gd name="connsiteY0" fmla="*/ 1037897 h 1250731"/>
              <a:gd name="connsiteX1" fmla="*/ 4508938 w 5331373"/>
              <a:gd name="connsiteY1" fmla="*/ 454572 h 1250731"/>
              <a:gd name="connsiteX2" fmla="*/ 4790091 w 5331373"/>
              <a:gd name="connsiteY2" fmla="*/ 0 h 1250731"/>
              <a:gd name="connsiteX3" fmla="*/ 4840014 w 5331373"/>
              <a:gd name="connsiteY3" fmla="*/ 580697 h 1250731"/>
              <a:gd name="connsiteX4" fmla="*/ 4524704 w 5331373"/>
              <a:gd name="connsiteY4" fmla="*/ 1242848 h 1250731"/>
              <a:gd name="connsiteX5" fmla="*/ 0 w 5331373"/>
              <a:gd name="connsiteY5" fmla="*/ 1037897 h 1250731"/>
              <a:gd name="connsiteX0" fmla="*/ 0 w 5331373"/>
              <a:gd name="connsiteY0" fmla="*/ 1037897 h 1250731"/>
              <a:gd name="connsiteX1" fmla="*/ 4485291 w 5331373"/>
              <a:gd name="connsiteY1" fmla="*/ 457200 h 1250731"/>
              <a:gd name="connsiteX2" fmla="*/ 4790091 w 5331373"/>
              <a:gd name="connsiteY2" fmla="*/ 0 h 1250731"/>
              <a:gd name="connsiteX3" fmla="*/ 4840014 w 5331373"/>
              <a:gd name="connsiteY3" fmla="*/ 580697 h 1250731"/>
              <a:gd name="connsiteX4" fmla="*/ 4524704 w 5331373"/>
              <a:gd name="connsiteY4" fmla="*/ 1242848 h 1250731"/>
              <a:gd name="connsiteX5" fmla="*/ 0 w 5331373"/>
              <a:gd name="connsiteY5" fmla="*/ 1037897 h 1250731"/>
              <a:gd name="connsiteX0" fmla="*/ 0 w 5331373"/>
              <a:gd name="connsiteY0" fmla="*/ 1037897 h 1250731"/>
              <a:gd name="connsiteX1" fmla="*/ 4790091 w 5331373"/>
              <a:gd name="connsiteY1" fmla="*/ 0 h 1250731"/>
              <a:gd name="connsiteX2" fmla="*/ 4840014 w 5331373"/>
              <a:gd name="connsiteY2" fmla="*/ 580697 h 1250731"/>
              <a:gd name="connsiteX3" fmla="*/ 4524704 w 5331373"/>
              <a:gd name="connsiteY3" fmla="*/ 1242848 h 1250731"/>
              <a:gd name="connsiteX4" fmla="*/ 0 w 5331373"/>
              <a:gd name="connsiteY4" fmla="*/ 1037897 h 1250731"/>
              <a:gd name="connsiteX0" fmla="*/ 0 w 5544208"/>
              <a:gd name="connsiteY0" fmla="*/ 1037897 h 1250731"/>
              <a:gd name="connsiteX1" fmla="*/ 4790091 w 5544208"/>
              <a:gd name="connsiteY1" fmla="*/ 0 h 1250731"/>
              <a:gd name="connsiteX2" fmla="*/ 4524704 w 5544208"/>
              <a:gd name="connsiteY2" fmla="*/ 1242848 h 1250731"/>
              <a:gd name="connsiteX3" fmla="*/ 0 w 5544208"/>
              <a:gd name="connsiteY3" fmla="*/ 1037897 h 1250731"/>
              <a:gd name="connsiteX0" fmla="*/ 0 w 5562783"/>
              <a:gd name="connsiteY0" fmla="*/ 769653 h 1250731"/>
              <a:gd name="connsiteX1" fmla="*/ 4808666 w 5562783"/>
              <a:gd name="connsiteY1" fmla="*/ 0 h 1250731"/>
              <a:gd name="connsiteX2" fmla="*/ 4543279 w 5562783"/>
              <a:gd name="connsiteY2" fmla="*/ 1242848 h 1250731"/>
              <a:gd name="connsiteX3" fmla="*/ 0 w 5562783"/>
              <a:gd name="connsiteY3" fmla="*/ 769653 h 1250731"/>
              <a:gd name="connsiteX0" fmla="*/ 0 w 6295060"/>
              <a:gd name="connsiteY0" fmla="*/ 926992 h 1408070"/>
              <a:gd name="connsiteX1" fmla="*/ 5540943 w 6295060"/>
              <a:gd name="connsiteY1" fmla="*/ 0 h 1408070"/>
              <a:gd name="connsiteX2" fmla="*/ 4543279 w 6295060"/>
              <a:gd name="connsiteY2" fmla="*/ 1400187 h 1408070"/>
              <a:gd name="connsiteX3" fmla="*/ 0 w 6295060"/>
              <a:gd name="connsiteY3" fmla="*/ 926992 h 1408070"/>
              <a:gd name="connsiteX0" fmla="*/ 0 w 6351243"/>
              <a:gd name="connsiteY0" fmla="*/ 926992 h 1098835"/>
              <a:gd name="connsiteX1" fmla="*/ 5540943 w 6351243"/>
              <a:gd name="connsiteY1" fmla="*/ 0 h 1098835"/>
              <a:gd name="connsiteX2" fmla="*/ 5552895 w 6351243"/>
              <a:gd name="connsiteY2" fmla="*/ 1090952 h 1098835"/>
              <a:gd name="connsiteX3" fmla="*/ 0 w 6351243"/>
              <a:gd name="connsiteY3" fmla="*/ 926992 h 1098835"/>
              <a:gd name="connsiteX0" fmla="*/ 299178 w 6650421"/>
              <a:gd name="connsiteY0" fmla="*/ 926992 h 1446705"/>
              <a:gd name="connsiteX1" fmla="*/ 5840121 w 6650421"/>
              <a:gd name="connsiteY1" fmla="*/ 0 h 1446705"/>
              <a:gd name="connsiteX2" fmla="*/ 5852073 w 6650421"/>
              <a:gd name="connsiteY2" fmla="*/ 1090952 h 1446705"/>
              <a:gd name="connsiteX3" fmla="*/ 4051393 w 6650421"/>
              <a:gd name="connsiteY3" fmla="*/ 1419378 h 1446705"/>
              <a:gd name="connsiteX4" fmla="*/ 299178 w 6650421"/>
              <a:gd name="connsiteY4" fmla="*/ 926992 h 14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0421" h="1446705">
                <a:moveTo>
                  <a:pt x="299178" y="926992"/>
                </a:moveTo>
                <a:lnTo>
                  <a:pt x="5840121" y="0"/>
                </a:lnTo>
                <a:cubicBezTo>
                  <a:pt x="6594238" y="34159"/>
                  <a:pt x="6650421" y="917969"/>
                  <a:pt x="5852073" y="1090952"/>
                </a:cubicBezTo>
                <a:cubicBezTo>
                  <a:pt x="5552895" y="1268285"/>
                  <a:pt x="4976875" y="1446705"/>
                  <a:pt x="4051393" y="1419378"/>
                </a:cubicBezTo>
                <a:cubicBezTo>
                  <a:pt x="3125911" y="1392051"/>
                  <a:pt x="0" y="1104325"/>
                  <a:pt x="299178" y="926992"/>
                </a:cubicBezTo>
                <a:close/>
              </a:path>
            </a:pathLst>
          </a:custGeom>
          <a:solidFill>
            <a:srgbClr val="FFFFCC">
              <a:alpha val="50000"/>
            </a:srgbClr>
          </a:solidFill>
          <a:ln w="9525">
            <a:solidFill>
              <a:schemeClr val="accent6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2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…AAC Devices &amp; Practices…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Manual Expression with Visual Reception…</a:t>
            </a:r>
          </a:p>
          <a:p>
            <a:pPr lvl="1"/>
            <a:r>
              <a:rPr lang="en-US" dirty="0"/>
              <a:t>Finger Spelling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Gestures/Signs</a:t>
            </a:r>
            <a:endParaRPr lang="en-IN" dirty="0"/>
          </a:p>
        </p:txBody>
      </p:sp>
      <p:pic>
        <p:nvPicPr>
          <p:cNvPr id="4" name="Picture 59" descr="http://www.hasslefreeclipart.com/clipart_school/images/girl_count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1" y="1885950"/>
            <a:ext cx="2157985" cy="1257300"/>
          </a:xfrm>
          <a:prstGeom prst="rect">
            <a:avLst/>
          </a:prstGeom>
          <a:noFill/>
          <a:ln w="38100">
            <a:noFill/>
            <a:prstDash val="dashDot"/>
            <a:miter lim="800000"/>
            <a:headEnd/>
            <a:tailEnd/>
          </a:ln>
        </p:spPr>
      </p:pic>
      <p:pic>
        <p:nvPicPr>
          <p:cNvPr id="5" name="Picture 10" descr="angry proffesso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3371850"/>
            <a:ext cx="1624013" cy="148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7367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…AAC Devices &amp; Practices…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Manual Expression with Visual Reception…</a:t>
            </a:r>
          </a:p>
          <a:p>
            <a:pPr lvl="1"/>
            <a:r>
              <a:rPr lang="en-US" dirty="0"/>
              <a:t>Sign language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Visual-frame signing (for persons with limited field of vision)</a:t>
            </a:r>
          </a:p>
        </p:txBody>
      </p:sp>
      <p:pic>
        <p:nvPicPr>
          <p:cNvPr id="3074" name="Picture 2" descr="A comparison of normal vision of a street scene with Usher Syndrome, where only central vision is pres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1" y="2393157"/>
            <a:ext cx="3895725" cy="1378744"/>
          </a:xfrm>
          <a:prstGeom prst="rect">
            <a:avLst/>
          </a:prstGeom>
          <a:noFill/>
        </p:spPr>
      </p:pic>
      <p:pic>
        <p:nvPicPr>
          <p:cNvPr id="6" name="Picture 89" descr="F:\DHLS\Reference\ASL\American Sign Language - Future_files\future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5725" y="2450307"/>
            <a:ext cx="1548000" cy="1271572"/>
          </a:xfrm>
          <a:prstGeom prst="ellipse">
            <a:avLst/>
          </a:prstGeom>
          <a:noFill/>
          <a:ln w="38100" cap="rnd">
            <a:noFill/>
            <a:prstDash val="sysDot"/>
            <a:miter lim="800000"/>
            <a:headEnd/>
            <a:tailEnd/>
          </a:ln>
        </p:spPr>
      </p:pic>
      <p:pic>
        <p:nvPicPr>
          <p:cNvPr id="8" name="Picture 89" descr="F:\DHLS\Reference\ASL\American Sign Language - Future_files\future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24135" y="2678906"/>
            <a:ext cx="986087" cy="810000"/>
          </a:xfrm>
          <a:prstGeom prst="ellipse">
            <a:avLst/>
          </a:prstGeom>
          <a:noFill/>
          <a:ln w="38100" cap="rnd">
            <a:noFill/>
            <a:prstDash val="sysDot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001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…AAC Devices &amp; Practices…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Speech with Tactual Reception</a:t>
            </a:r>
          </a:p>
          <a:p>
            <a:pPr lvl="1"/>
            <a:r>
              <a:rPr lang="en-US" dirty="0" err="1"/>
              <a:t>Tadoma</a:t>
            </a:r>
            <a:r>
              <a:rPr lang="en-US" dirty="0"/>
              <a:t> </a:t>
            </a:r>
            <a:endParaRPr lang="en-IN" dirty="0"/>
          </a:p>
        </p:txBody>
      </p:sp>
      <p:pic>
        <p:nvPicPr>
          <p:cNvPr id="33794" name="Picture 2" descr="I:\TO DO\MAY 2015 to\REF Gen &amp; Specific\DEAFBLINDNESS\AAC [16.12.15]\Interpreting and working with Deaf-Blind people_files\tdom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1" y="3000375"/>
            <a:ext cx="3971925" cy="2143125"/>
          </a:xfrm>
          <a:prstGeom prst="rect">
            <a:avLst/>
          </a:prstGeom>
          <a:noFill/>
        </p:spPr>
      </p:pic>
      <p:pic>
        <p:nvPicPr>
          <p:cNvPr id="5" name="Picture 4" descr="76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4201" y="1730087"/>
            <a:ext cx="3291911" cy="113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4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…AAC Devices &amp; Practices…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Manual Expression with Tactile Reception</a:t>
            </a:r>
          </a:p>
          <a:p>
            <a:pPr lvl="1"/>
            <a:r>
              <a:rPr lang="en-US" dirty="0"/>
              <a:t>Adapted Signs: Tactile Sign Language, Body Signs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317875" lvl="1" indent="-168275"/>
            <a:r>
              <a:rPr lang="en-US" dirty="0"/>
              <a:t>Deaf-Blind Alphabet /</a:t>
            </a:r>
          </a:p>
          <a:p>
            <a:pPr marL="3406775" lvl="1">
              <a:buNone/>
            </a:pPr>
            <a:r>
              <a:rPr lang="en-US" dirty="0"/>
              <a:t>	Tactile finger spelling</a:t>
            </a:r>
          </a:p>
        </p:txBody>
      </p:sp>
      <p:pic>
        <p:nvPicPr>
          <p:cNvPr id="2054" name="Picture 6" descr="Regular BSL fingerspel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1517" y="2070644"/>
            <a:ext cx="2718816" cy="2286000"/>
          </a:xfrm>
          <a:prstGeom prst="rect">
            <a:avLst/>
          </a:prstGeom>
          <a:noFill/>
        </p:spPr>
      </p:pic>
      <p:pic>
        <p:nvPicPr>
          <p:cNvPr id="2056" name="Picture 8" descr="I:\TO DO\MAY 2015 to\REF Gen &amp; Specific\DEAFBLINDNESS\AAC [16.12.15]\Interpreting and working with Deaf-Blind people_files\ngoshat-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1" y="2114550"/>
            <a:ext cx="1724025" cy="1785938"/>
          </a:xfrm>
          <a:prstGeom prst="rect">
            <a:avLst/>
          </a:prstGeom>
          <a:noFill/>
        </p:spPr>
      </p:pic>
      <p:pic>
        <p:nvPicPr>
          <p:cNvPr id="10" name="Picture 9" descr="b5b185dc128e719b3d0edd5c91d5168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0254" y="2675710"/>
            <a:ext cx="1589690" cy="8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5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…AAC Devices &amp; Practices…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Manual Expression with Tactile Reception</a:t>
            </a:r>
          </a:p>
          <a:p>
            <a:pPr lvl="1"/>
            <a:r>
              <a:rPr lang="en-US" dirty="0"/>
              <a:t>Print on Palm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Palm Alphabets</a:t>
            </a:r>
          </a:p>
        </p:txBody>
      </p:sp>
      <p:pic>
        <p:nvPicPr>
          <p:cNvPr id="4" name="Picture 3" descr="3a807281f169ed59f8cffe72411e08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0766" y="3618215"/>
            <a:ext cx="2044800" cy="1080000"/>
          </a:xfrm>
          <a:prstGeom prst="rect">
            <a:avLst/>
          </a:prstGeom>
        </p:spPr>
      </p:pic>
      <p:pic>
        <p:nvPicPr>
          <p:cNvPr id="2050" name="Picture 2" descr="A chart demonstrating the stroke order for Print on Pa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000250"/>
            <a:ext cx="2593188" cy="1314450"/>
          </a:xfrm>
          <a:prstGeom prst="rect">
            <a:avLst/>
          </a:prstGeom>
          <a:noFill/>
        </p:spPr>
      </p:pic>
      <p:pic>
        <p:nvPicPr>
          <p:cNvPr id="7" name="Picture 6" descr="426716202132333184_13576207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2316361"/>
            <a:ext cx="2057400" cy="867965"/>
          </a:xfrm>
          <a:prstGeom prst="rect">
            <a:avLst/>
          </a:prstGeom>
        </p:spPr>
      </p:pic>
      <p:pic>
        <p:nvPicPr>
          <p:cNvPr id="8" name="Picture 7" descr="_77455584_docklands3.jpg"/>
          <p:cNvPicPr>
            <a:picLocks noChangeAspect="1"/>
          </p:cNvPicPr>
          <p:nvPr/>
        </p:nvPicPr>
        <p:blipFill>
          <a:blip r:embed="rId5" cstate="print"/>
          <a:srcRect r="33333"/>
          <a:stretch>
            <a:fillRect/>
          </a:stretch>
        </p:blipFill>
        <p:spPr>
          <a:xfrm>
            <a:off x="3124200" y="3632700"/>
            <a:ext cx="1981200" cy="125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41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…AAC Devices &amp; Practices…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Manual Expression with Tactile Reception</a:t>
            </a:r>
          </a:p>
          <a:p>
            <a:pPr lvl="1"/>
            <a:r>
              <a:rPr lang="en-US" dirty="0"/>
              <a:t>Finger Braille</a:t>
            </a:r>
          </a:p>
          <a:p>
            <a:pPr lvl="2"/>
            <a:r>
              <a:rPr lang="en-US" dirty="0"/>
              <a:t>Developed in Japan – to use 6 finger tips to represent </a:t>
            </a:r>
            <a:r>
              <a:rPr lang="en-US" dirty="0" err="1"/>
              <a:t>braille</a:t>
            </a:r>
            <a:r>
              <a:rPr lang="en-US" dirty="0"/>
              <a:t> code</a:t>
            </a:r>
            <a:endParaRPr lang="en-IN" dirty="0"/>
          </a:p>
        </p:txBody>
      </p:sp>
      <p:pic>
        <p:nvPicPr>
          <p:cNvPr id="7" name="Picture 3" descr="A close-up of hand-on-hand finger brail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192654"/>
            <a:ext cx="3048000" cy="1428750"/>
          </a:xfrm>
          <a:prstGeom prst="rect">
            <a:avLst/>
          </a:prstGeom>
          <a:noFill/>
        </p:spPr>
      </p:pic>
      <p:pic>
        <p:nvPicPr>
          <p:cNvPr id="8" name="Picture 4" descr="A long shot of hand-on-hand finger brail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150674"/>
            <a:ext cx="2686050" cy="1428750"/>
          </a:xfrm>
          <a:prstGeom prst="rect">
            <a:avLst/>
          </a:prstGeom>
          <a:noFill/>
        </p:spPr>
      </p:pic>
      <p:pic>
        <p:nvPicPr>
          <p:cNvPr id="60418" name="Picture 2" descr="A chart demonstrating how to produce an English letter and a Japanese letter in finger Brail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521992"/>
            <a:ext cx="2286000" cy="621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438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4: Deaf-Blindness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Definition, causes, classification, prevalence and characteristics of deaf-blindness </a:t>
            </a:r>
            <a:endParaRPr lang="en-IN" dirty="0"/>
          </a:p>
          <a:p>
            <a:r>
              <a:rPr lang="en-US" dirty="0"/>
              <a:t>Effects and implications of deaf-blindness on activities of daily living &amp; education </a:t>
            </a:r>
            <a:endParaRPr lang="en-IN" dirty="0"/>
          </a:p>
          <a:p>
            <a:r>
              <a:rPr lang="en-US" dirty="0"/>
              <a:t>Screening, assessment, identification &amp; interventional strategies of deaf-blindness </a:t>
            </a:r>
            <a:endParaRPr lang="en-IN" dirty="0"/>
          </a:p>
          <a:p>
            <a:r>
              <a:rPr lang="en-US" dirty="0"/>
              <a:t>Fostering early communication development: Methods, assistive devices and practices including AAC </a:t>
            </a:r>
            <a:endParaRPr lang="en-IN" dirty="0"/>
          </a:p>
          <a:p>
            <a:r>
              <a:rPr lang="en-US" dirty="0"/>
              <a:t>Addressing orientation, mobility and educational needs of students with deaf-blindness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63276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…AAC Devices &amp; Practices…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978"/>
            <a:ext cx="4876800" cy="37945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Tactile (substitution for text / written communication)</a:t>
            </a:r>
          </a:p>
          <a:p>
            <a:pPr lvl="1"/>
            <a:r>
              <a:rPr lang="en-US" dirty="0"/>
              <a:t>Braille</a:t>
            </a:r>
          </a:p>
          <a:p>
            <a:pPr lvl="2"/>
            <a:r>
              <a:rPr lang="en-US" dirty="0"/>
              <a:t>Code involving combination of 6 raised dots – with devices for manual scripting &amp; typing</a:t>
            </a:r>
          </a:p>
          <a:p>
            <a:pPr lvl="1"/>
            <a:r>
              <a:rPr lang="en-US" dirty="0"/>
              <a:t>Moon Code</a:t>
            </a:r>
          </a:p>
          <a:p>
            <a:pPr lvl="2"/>
            <a:r>
              <a:rPr lang="en-US" dirty="0"/>
              <a:t>Embossed letters very similar to printed letters (easy for individuals with acquired conditions to learn later in life)</a:t>
            </a:r>
            <a:endParaRPr lang="en-IN" dirty="0"/>
          </a:p>
        </p:txBody>
      </p:sp>
      <p:pic>
        <p:nvPicPr>
          <p:cNvPr id="29697" name="Picture 1" descr="The alphabet in Brail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943100"/>
            <a:ext cx="1107000" cy="810000"/>
          </a:xfrm>
          <a:prstGeom prst="rect">
            <a:avLst/>
          </a:prstGeom>
          <a:noFill/>
        </p:spPr>
      </p:pic>
      <p:pic>
        <p:nvPicPr>
          <p:cNvPr id="29698" name="Picture 2" descr="One hand is held in place on a line of Braille while the other hand scans by fee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943100"/>
            <a:ext cx="1625400" cy="810000"/>
          </a:xfrm>
          <a:prstGeom prst="rect">
            <a:avLst/>
          </a:prstGeom>
          <a:noFill/>
        </p:spPr>
      </p:pic>
      <p:pic>
        <p:nvPicPr>
          <p:cNvPr id="29700" name="Picture 4" descr="template for punching out Braille lett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857500"/>
            <a:ext cx="1436400" cy="810000"/>
          </a:xfrm>
          <a:prstGeom prst="rect">
            <a:avLst/>
          </a:prstGeom>
          <a:noFill/>
        </p:spPr>
      </p:pic>
      <p:pic>
        <p:nvPicPr>
          <p:cNvPr id="29701" name="Picture 5" descr="Perkins Braill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2857500"/>
            <a:ext cx="1765800" cy="810000"/>
          </a:xfrm>
          <a:prstGeom prst="rect">
            <a:avLst/>
          </a:prstGeom>
          <a:noFill/>
        </p:spPr>
      </p:pic>
      <p:pic>
        <p:nvPicPr>
          <p:cNvPr id="59394" name="Picture 2" descr="http://library.wustl.edu/units/spec/rarebooks/semeiology/arnold12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64287" y="3867150"/>
            <a:ext cx="1598823" cy="10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1646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…AAC Devices &amp; Practices…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301"/>
            <a:ext cx="8229600" cy="3794522"/>
          </a:xfrm>
        </p:spPr>
        <p:txBody>
          <a:bodyPr>
            <a:normAutofit/>
          </a:bodyPr>
          <a:lstStyle/>
          <a:p>
            <a:r>
              <a:rPr lang="en-US" dirty="0"/>
              <a:t>… Electronic Devices…</a:t>
            </a:r>
          </a:p>
          <a:p>
            <a:pPr lvl="1"/>
            <a:r>
              <a:rPr lang="en-US" dirty="0"/>
              <a:t>Devices/Software to convert – </a:t>
            </a:r>
          </a:p>
          <a:p>
            <a:pPr lvl="2"/>
            <a:r>
              <a:rPr lang="en-US" dirty="0"/>
              <a:t>Braille/other tactile input  to speech/text output</a:t>
            </a:r>
          </a:p>
          <a:p>
            <a:pPr lvl="2"/>
            <a:r>
              <a:rPr lang="en-US" dirty="0"/>
              <a:t>Speech/text input to braille/tactile output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58370" name="Picture 2" descr="Perkins keyboard integrated onto a regular computer key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2076" y="3409950"/>
            <a:ext cx="3133725" cy="1428750"/>
          </a:xfrm>
          <a:prstGeom prst="rect">
            <a:avLst/>
          </a:prstGeom>
          <a:noFill/>
        </p:spPr>
      </p:pic>
      <p:pic>
        <p:nvPicPr>
          <p:cNvPr id="58372" name="Picture 4" descr="A telebrai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2533650" cy="1428750"/>
          </a:xfrm>
          <a:prstGeom prst="rect">
            <a:avLst/>
          </a:prstGeom>
          <a:noFill/>
        </p:spPr>
      </p:pic>
      <p:pic>
        <p:nvPicPr>
          <p:cNvPr id="58374" name="Picture 6" descr="http://i.bnet.com/blogs/glove180412c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4378" y="3429000"/>
            <a:ext cx="2969623" cy="142875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Picture 4" descr="The alphabet in Braill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000" b="20000"/>
          <a:stretch>
            <a:fillRect/>
          </a:stretch>
        </p:blipFill>
        <p:spPr bwMode="auto">
          <a:xfrm>
            <a:off x="3558813" y="4366260"/>
            <a:ext cx="2000250" cy="914400"/>
          </a:xfrm>
          <a:prstGeom prst="rect">
            <a:avLst/>
          </a:prstGeom>
          <a:noFill/>
        </p:spPr>
      </p:pic>
      <p:sp>
        <p:nvSpPr>
          <p:cNvPr id="8" name="Oval Callout 7"/>
          <p:cNvSpPr/>
          <p:nvPr/>
        </p:nvSpPr>
        <p:spPr>
          <a:xfrm>
            <a:off x="2133600" y="3451860"/>
            <a:ext cx="1219200" cy="971550"/>
          </a:xfrm>
          <a:prstGeom prst="wedgeEllipseCallout">
            <a:avLst>
              <a:gd name="adj1" fmla="val -38646"/>
              <a:gd name="adj2" fmla="val 71324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ysClr val="windowText" lastClr="000000"/>
                </a:solidFill>
              </a:rPr>
              <a:t>I am going home </a:t>
            </a:r>
          </a:p>
        </p:txBody>
      </p:sp>
    </p:spTree>
    <p:extLst>
      <p:ext uri="{BB962C8B-B14F-4D97-AF65-F5344CB8AC3E}">
        <p14:creationId xmlns:p14="http://schemas.microsoft.com/office/powerpoint/2010/main" val="1797151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…AAC Devices &amp; Practices…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Object / Tangible Symbols &amp; Cues</a:t>
            </a:r>
          </a:p>
        </p:txBody>
      </p:sp>
      <p:pic>
        <p:nvPicPr>
          <p:cNvPr id="67586" name="Picture 2" descr="Communication device displaying objects and picture symbo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43100"/>
            <a:ext cx="2396790" cy="1350000"/>
          </a:xfrm>
          <a:prstGeom prst="rect">
            <a:avLst/>
          </a:prstGeom>
          <a:noFill/>
        </p:spPr>
      </p:pic>
      <p:pic>
        <p:nvPicPr>
          <p:cNvPr id="5" name="Picture 4" descr="Illustration of I go to the bathroom with a piece of underwear.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486150"/>
            <a:ext cx="2610000" cy="1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 descr="http://www.deafblindinformation.org.au/imgs/congenital-images/communicator-for-vi.jpg?sfvrsn=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1" y="1943100"/>
            <a:ext cx="2403467" cy="135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3893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…AAC Devices &amp; Practices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Use of Images</a:t>
            </a:r>
          </a:p>
          <a:p>
            <a:pPr lvl="1"/>
            <a:r>
              <a:rPr lang="en-IN" dirty="0"/>
              <a:t>Pictures, photos, other visual symbols</a:t>
            </a:r>
          </a:p>
          <a:p>
            <a:pPr lvl="2"/>
            <a:r>
              <a:rPr lang="en-IN" dirty="0"/>
              <a:t>Enlarged, textured and/or &amp; raised relief</a:t>
            </a:r>
          </a:p>
        </p:txBody>
      </p:sp>
      <p:pic>
        <p:nvPicPr>
          <p:cNvPr id="69633" name="Picture 1" descr="Picture of boy and physiotherapist using object symbol &amp; picture symbol to communic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29150"/>
            <a:ext cx="3597964" cy="1800000"/>
          </a:xfrm>
          <a:prstGeom prst="rect">
            <a:avLst/>
          </a:prstGeom>
          <a:noFill/>
        </p:spPr>
      </p:pic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6" name="Picture 4" descr="https://s-media-cache-ak0.pinimg.com/236x/8e/12/c6/8e12c6de0a5f8d95dbab4160b2cb4ae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869350"/>
            <a:ext cx="2301705" cy="183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9155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Enabling Communication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Individualised mode</a:t>
            </a:r>
          </a:p>
          <a:p>
            <a:r>
              <a:rPr lang="en-IN" dirty="0"/>
              <a:t>Freedom of choice</a:t>
            </a:r>
          </a:p>
          <a:p>
            <a:r>
              <a:rPr lang="en-IN" dirty="0"/>
              <a:t>Total communication approach</a:t>
            </a:r>
          </a:p>
          <a:p>
            <a:r>
              <a:rPr lang="en-IN" dirty="0"/>
              <a:t>Meaningful &amp; systematic training</a:t>
            </a:r>
          </a:p>
          <a:p>
            <a:r>
              <a:rPr lang="en-IN" dirty="0"/>
              <a:t>Natural &amp; incidental context</a:t>
            </a:r>
          </a:p>
          <a:p>
            <a:r>
              <a:rPr lang="en-IN" dirty="0"/>
              <a:t>Positive &amp; supportive attitude</a:t>
            </a:r>
          </a:p>
          <a:p>
            <a:r>
              <a:rPr lang="en-IN" dirty="0"/>
              <a:t>Respectful treatment</a:t>
            </a:r>
          </a:p>
          <a:p>
            <a:pPr lvl="1"/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00" y="1428732"/>
            <a:ext cx="3600000" cy="2693515"/>
          </a:xfrm>
          <a:prstGeom prst="dodecagon">
            <a:avLst/>
          </a:prstGeom>
        </p:spPr>
      </p:pic>
    </p:spTree>
    <p:extLst>
      <p:ext uri="{BB962C8B-B14F-4D97-AF65-F5344CB8AC3E}">
        <p14:creationId xmlns:p14="http://schemas.microsoft.com/office/powerpoint/2010/main" val="2123978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Enrich Your Exposure…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short video by American Foundation for the Blind available at </a:t>
            </a:r>
            <a:r>
              <a:rPr lang="en-US" u="sng" dirty="0">
                <a:hlinkClick r:id="rId2"/>
              </a:rPr>
              <a:t>https://www.youtube.com/watch?v=usaf3bVVvjY</a:t>
            </a:r>
            <a:r>
              <a:rPr lang="en-US" dirty="0"/>
              <a:t> will render a practical acquaintance communication for the Deaf-Blind 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0193" t="19897" r="42307" b="16476"/>
          <a:stretch/>
        </p:blipFill>
        <p:spPr bwMode="auto">
          <a:xfrm>
            <a:off x="2514600" y="2487930"/>
            <a:ext cx="396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Pictures\Clipart Pictures\AN00790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8150"/>
            <a:ext cx="843379" cy="87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165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final concluding section of this unit will provide insights of what should be the focal aspects of educational </a:t>
            </a:r>
            <a:r>
              <a:rPr lang="en-GB" dirty="0" err="1"/>
              <a:t>habilitation</a:t>
            </a:r>
            <a:r>
              <a:rPr lang="en-GB" dirty="0"/>
              <a:t> if you as a special educator happen to manage a deaf-blind child …</a:t>
            </a:r>
          </a:p>
        </p:txBody>
      </p:sp>
      <p:pic>
        <p:nvPicPr>
          <p:cNvPr id="1026" name="Picture 2" descr="C:\Users\User\Pictures\Clipart Pictures\AG00092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40" y="2566258"/>
            <a:ext cx="925721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81" y="3351212"/>
            <a:ext cx="1747838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87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4: Deaf Blindness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Definition, causes, classification, prevalence and characteristics of deaf-blindness </a:t>
            </a:r>
            <a:endParaRPr lang="en-IN" dirty="0"/>
          </a:p>
          <a:p>
            <a:r>
              <a:rPr lang="en-US" dirty="0"/>
              <a:t>Effects and implications of deaf-blindness on activities of daily living &amp; education </a:t>
            </a:r>
            <a:endParaRPr lang="en-IN" dirty="0"/>
          </a:p>
          <a:p>
            <a:r>
              <a:rPr lang="en-US" dirty="0"/>
              <a:t>Screening, assessment, identification &amp; interventional strategies of deaf-blindness </a:t>
            </a:r>
            <a:endParaRPr lang="en-IN" dirty="0"/>
          </a:p>
          <a:p>
            <a:r>
              <a:rPr lang="en-US" dirty="0"/>
              <a:t>Fostering early communication development: Methods, assistive devices and practices including AAC </a:t>
            </a:r>
            <a:endParaRPr lang="en-IN" dirty="0"/>
          </a:p>
          <a:p>
            <a:r>
              <a:rPr lang="en-US" dirty="0"/>
              <a:t>Addressing orientation, mobility and educational needs of students with deaf-blindness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686400" y="3384150"/>
            <a:ext cx="7848000" cy="648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119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</p:spPr>
        <p:txBody>
          <a:bodyPr/>
          <a:lstStyle/>
          <a:p>
            <a:r>
              <a:rPr lang="en-US" dirty="0"/>
              <a:t>Early Communication…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0100"/>
            <a:ext cx="8229600" cy="39433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Communication efforts begin right from birth</a:t>
            </a:r>
          </a:p>
          <a:p>
            <a:pPr lvl="1"/>
            <a:r>
              <a:rPr lang="en-US" dirty="0"/>
              <a:t>Aroused by needs physical and/or emotional comfort</a:t>
            </a:r>
          </a:p>
          <a:p>
            <a:pPr lvl="1"/>
            <a:r>
              <a:rPr lang="en-US" dirty="0"/>
              <a:t>Expressed through a variety of means</a:t>
            </a:r>
          </a:p>
          <a:p>
            <a:pPr lvl="2"/>
            <a:r>
              <a:rPr lang="en-US" dirty="0"/>
              <a:t>Crying</a:t>
            </a:r>
          </a:p>
          <a:p>
            <a:pPr lvl="2"/>
            <a:r>
              <a:rPr lang="en-US" dirty="0"/>
              <a:t>Cooing</a:t>
            </a:r>
          </a:p>
          <a:p>
            <a:pPr lvl="2"/>
            <a:r>
              <a:rPr lang="en-US" dirty="0" err="1"/>
              <a:t>Babblling</a:t>
            </a:r>
            <a:r>
              <a:rPr lang="en-US" dirty="0"/>
              <a:t> &amp; other </a:t>
            </a:r>
            <a:r>
              <a:rPr lang="en-US" dirty="0" err="1"/>
              <a:t>vocalisations</a:t>
            </a:r>
            <a:endParaRPr lang="en-US" dirty="0"/>
          </a:p>
          <a:p>
            <a:pPr lvl="2"/>
            <a:r>
              <a:rPr lang="en-US" dirty="0"/>
              <a:t>Facial expressions / grimaces</a:t>
            </a:r>
          </a:p>
          <a:p>
            <a:pPr lvl="2"/>
            <a:r>
              <a:rPr lang="en-US" dirty="0"/>
              <a:t>Body postures &amp; movements</a:t>
            </a:r>
          </a:p>
          <a:p>
            <a:pPr lvl="2"/>
            <a:r>
              <a:rPr lang="en-US" dirty="0"/>
              <a:t>Specific </a:t>
            </a:r>
            <a:r>
              <a:rPr lang="en-US" dirty="0" err="1"/>
              <a:t>behaviours</a:t>
            </a:r>
            <a:r>
              <a:rPr lang="en-US" dirty="0"/>
              <a:t> – like hugging or clinging to persons, throwing objects</a:t>
            </a:r>
          </a:p>
          <a:p>
            <a:pPr lvl="1"/>
            <a:r>
              <a:rPr lang="en-US" dirty="0"/>
              <a:t>Later they learn to observe &amp; learn from adult ways of communication trial imitation &amp; feedback</a:t>
            </a:r>
          </a:p>
        </p:txBody>
      </p:sp>
    </p:spTree>
    <p:extLst>
      <p:ext uri="{BB962C8B-B14F-4D97-AF65-F5344CB8AC3E}">
        <p14:creationId xmlns:p14="http://schemas.microsoft.com/office/powerpoint/2010/main" val="174896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57250"/>
          </a:xfrm>
        </p:spPr>
        <p:txBody>
          <a:bodyPr/>
          <a:lstStyle/>
          <a:p>
            <a:r>
              <a:rPr lang="en-US" dirty="0"/>
              <a:t>…Early Communication…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371475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Early communication in young deaf-blind children very limited </a:t>
            </a:r>
            <a:r>
              <a:rPr lang="en-US" dirty="0" err="1"/>
              <a:t>b’cos</a:t>
            </a:r>
            <a:r>
              <a:rPr lang="en-US" dirty="0"/>
              <a:t> – </a:t>
            </a:r>
          </a:p>
          <a:p>
            <a:pPr lvl="1"/>
            <a:r>
              <a:rPr lang="en-US" dirty="0"/>
              <a:t>They receive limited stimulation &amp; information from the environment that are necessary for</a:t>
            </a:r>
          </a:p>
          <a:p>
            <a:pPr lvl="2"/>
            <a:r>
              <a:rPr lang="en-US" dirty="0"/>
              <a:t>Perception &amp; cognition of persons, objects &amp; events around</a:t>
            </a:r>
          </a:p>
          <a:p>
            <a:pPr lvl="2"/>
            <a:r>
              <a:rPr lang="en-US" dirty="0"/>
              <a:t>Anticipation of interaction with persons, objects &amp; events </a:t>
            </a:r>
          </a:p>
          <a:p>
            <a:pPr lvl="2"/>
            <a:r>
              <a:rPr lang="en-US" dirty="0"/>
              <a:t>Development of preferences &amp; reactions to persons, objects &amp; events </a:t>
            </a:r>
          </a:p>
          <a:p>
            <a:pPr lvl="2"/>
            <a:r>
              <a:rPr lang="en-US" dirty="0"/>
              <a:t>Efforts to  communicate their needs, preferences, ideas, information &amp; emotions</a:t>
            </a:r>
          </a:p>
          <a:p>
            <a:pPr lvl="1"/>
            <a:r>
              <a:rPr lang="en-US" dirty="0"/>
              <a:t>In many instances their basic needs are fulfilled without need for communication</a:t>
            </a:r>
          </a:p>
          <a:p>
            <a:pPr lvl="1"/>
            <a:r>
              <a:rPr lang="en-US" dirty="0"/>
              <a:t>They do not get to see other human </a:t>
            </a:r>
            <a:r>
              <a:rPr lang="en-US" dirty="0" err="1"/>
              <a:t>behaviours</a:t>
            </a:r>
            <a:r>
              <a:rPr lang="en-US" dirty="0"/>
              <a:t> </a:t>
            </a:r>
          </a:p>
          <a:p>
            <a:pPr lvl="3"/>
            <a:r>
              <a:rPr lang="en-US" dirty="0"/>
              <a:t>speech sounds that are heard</a:t>
            </a:r>
          </a:p>
          <a:p>
            <a:pPr lvl="3"/>
            <a:r>
              <a:rPr lang="en-US" dirty="0"/>
              <a:t>facial expression &amp; body language that are visually observed</a:t>
            </a:r>
          </a:p>
          <a:p>
            <a:pPr lvl="1"/>
            <a:r>
              <a:rPr lang="en-US" dirty="0"/>
              <a:t>Thus, they are – </a:t>
            </a:r>
          </a:p>
          <a:p>
            <a:pPr lvl="2"/>
            <a:r>
              <a:rPr lang="en-US" dirty="0"/>
              <a:t>Minimally stimulated to communicate on their own</a:t>
            </a:r>
          </a:p>
          <a:p>
            <a:pPr lvl="2"/>
            <a:r>
              <a:rPr lang="en-US" dirty="0"/>
              <a:t>Unable to communicate comprehensible and/or socially inappropriate ways</a:t>
            </a:r>
          </a:p>
          <a:p>
            <a:pPr lvl="1"/>
            <a:r>
              <a:rPr lang="en-US" dirty="0"/>
              <a:t>Limited communication &amp; fragmented information </a:t>
            </a:r>
            <a:r>
              <a:rPr lang="en-US" dirty="0">
                <a:sym typeface="Wingdings" pitchFamily="2" charset="2"/>
              </a:rPr>
              <a:t> isolation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3390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</p:spPr>
        <p:txBody>
          <a:bodyPr/>
          <a:lstStyle/>
          <a:p>
            <a:r>
              <a:rPr lang="en-US" dirty="0"/>
              <a:t>…Early Communication…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6858000" cy="42862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Early communication training for deaf-blind children</a:t>
            </a:r>
          </a:p>
          <a:p>
            <a:pPr lvl="1"/>
            <a:r>
              <a:rPr lang="en-US" dirty="0"/>
              <a:t>Step 1: Foundation of Concepts</a:t>
            </a:r>
          </a:p>
          <a:p>
            <a:pPr lvl="2"/>
            <a:r>
              <a:rPr lang="en-US" dirty="0"/>
              <a:t>Exposure to real person, objects or events</a:t>
            </a:r>
          </a:p>
          <a:p>
            <a:pPr lvl="2"/>
            <a:r>
              <a:rPr lang="en-US" dirty="0"/>
              <a:t>Expand with associated  persons, objects &amp; events</a:t>
            </a:r>
          </a:p>
          <a:p>
            <a:pPr lvl="2"/>
            <a:r>
              <a:rPr lang="en-US" dirty="0"/>
              <a:t>Introduction of object cues &amp; tangible symbols that represent them</a:t>
            </a:r>
          </a:p>
          <a:p>
            <a:pPr lvl="1"/>
            <a:r>
              <a:rPr lang="en-US" dirty="0"/>
              <a:t>Step 2: Enable Communication (about learnt concepts)</a:t>
            </a:r>
          </a:p>
          <a:p>
            <a:pPr lvl="2"/>
            <a:r>
              <a:rPr lang="en-US" dirty="0"/>
              <a:t>With help of object cues &amp; tangible symbols </a:t>
            </a:r>
          </a:p>
          <a:p>
            <a:pPr lvl="2"/>
            <a:r>
              <a:rPr lang="en-US" dirty="0"/>
              <a:t>With partial object or associated object clues</a:t>
            </a:r>
          </a:p>
          <a:p>
            <a:pPr lvl="2"/>
            <a:r>
              <a:rPr lang="en-US" dirty="0"/>
              <a:t>Extended representation with tactual, visual, auditory and/or other sensory stimuli</a:t>
            </a:r>
          </a:p>
          <a:p>
            <a:pPr lvl="2"/>
            <a:r>
              <a:rPr lang="en-US" dirty="0"/>
              <a:t>Calendar system of  anticipated / accomplished activities</a:t>
            </a:r>
          </a:p>
          <a:p>
            <a:pPr lvl="2"/>
            <a:r>
              <a:rPr lang="en-US" dirty="0"/>
              <a:t>Inculcation of socially appropriate communication </a:t>
            </a:r>
            <a:r>
              <a:rPr lang="en-US" dirty="0" err="1"/>
              <a:t>behaviours</a:t>
            </a:r>
            <a:r>
              <a:rPr lang="en-US" dirty="0"/>
              <a:t> – choice-making, turn-taking, </a:t>
            </a:r>
            <a:r>
              <a:rPr lang="en-US" dirty="0" err="1"/>
              <a:t>socialisation</a:t>
            </a:r>
            <a:r>
              <a:rPr lang="en-US" dirty="0"/>
              <a:t>, problem-solving</a:t>
            </a:r>
          </a:p>
          <a:p>
            <a:pPr lvl="2"/>
            <a:endParaRPr lang="en-US" dirty="0"/>
          </a:p>
          <a:p>
            <a:pPr lvl="2"/>
            <a:endParaRPr lang="en-IN" dirty="0"/>
          </a:p>
        </p:txBody>
      </p:sp>
      <p:pic>
        <p:nvPicPr>
          <p:cNvPr id="5" name="Picture 4" descr="a684879fa66d5f6a28496bd36d90570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3600451"/>
            <a:ext cx="1676400" cy="985595"/>
          </a:xfrm>
          <a:prstGeom prst="rect">
            <a:avLst/>
          </a:prstGeom>
        </p:spPr>
      </p:pic>
      <p:pic>
        <p:nvPicPr>
          <p:cNvPr id="6" name="Picture 5" descr="hqdefaul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1314450"/>
            <a:ext cx="1625600" cy="914400"/>
          </a:xfrm>
          <a:prstGeom prst="rect">
            <a:avLst/>
          </a:prstGeom>
        </p:spPr>
      </p:pic>
      <p:pic>
        <p:nvPicPr>
          <p:cNvPr id="7" name="Picture 6" descr="3642e2d4e83dc5b964985c4d2817d5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2457450"/>
            <a:ext cx="1447800" cy="100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5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…Early Communication…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of Communication</a:t>
            </a:r>
            <a:endParaRPr lang="en-IN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1924050"/>
          <a:ext cx="9144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2092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…Early Communication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978"/>
            <a:ext cx="8229600" cy="36611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the process of development of early communication skills, need to develop – </a:t>
            </a:r>
          </a:p>
          <a:p>
            <a:pPr lvl="1"/>
            <a:r>
              <a:rPr lang="en-US" dirty="0"/>
              <a:t>Create efforts to initiate &amp; anticipate</a:t>
            </a:r>
          </a:p>
          <a:p>
            <a:pPr lvl="1"/>
            <a:r>
              <a:rPr lang="en-US" dirty="0"/>
              <a:t>Provide choice of subject matter, activities &amp; modes</a:t>
            </a:r>
          </a:p>
          <a:p>
            <a:pPr lvl="1"/>
            <a:r>
              <a:rPr lang="en-US" dirty="0"/>
              <a:t>Maintain dual participation &amp; dynamicity</a:t>
            </a:r>
          </a:p>
          <a:p>
            <a:pPr lvl="1"/>
            <a:r>
              <a:rPr lang="en-US" dirty="0"/>
              <a:t>Create a conducive environment – with all significant others involved</a:t>
            </a:r>
          </a:p>
          <a:p>
            <a:pPr lvl="1"/>
            <a:r>
              <a:rPr lang="en-US" dirty="0" err="1"/>
              <a:t>Familiarise</a:t>
            </a:r>
            <a:r>
              <a:rPr lang="en-US" dirty="0"/>
              <a:t> with all persons/participants, objects &amp; settings in the environment for communication</a:t>
            </a:r>
          </a:p>
          <a:p>
            <a:pPr lvl="1"/>
            <a:r>
              <a:rPr lang="en-US" dirty="0"/>
              <a:t>Ensure physically safe environment &amp; sense of security in deaf-blind learner</a:t>
            </a:r>
          </a:p>
          <a:p>
            <a:pPr lvl="1"/>
            <a:r>
              <a:rPr lang="en-US" dirty="0"/>
              <a:t>Allow of sue of augmentative / assistive and/or alternate modes of communication</a:t>
            </a:r>
          </a:p>
          <a:p>
            <a:pPr lvl="1"/>
            <a:endParaRPr lang="en-US" dirty="0"/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4496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Assistive Devices &amp; Practices in Communication…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Augmentative or Alternative Communication – AAC</a:t>
            </a:r>
          </a:p>
          <a:p>
            <a:pPr lvl="1"/>
            <a:r>
              <a:rPr lang="en-US" dirty="0"/>
              <a:t>Any manual or electronic communication system that helps individuals to – </a:t>
            </a:r>
          </a:p>
          <a:p>
            <a:pPr lvl="2"/>
            <a:r>
              <a:rPr lang="en-US" dirty="0"/>
              <a:t>Express wants or desires</a:t>
            </a:r>
          </a:p>
          <a:p>
            <a:pPr lvl="2"/>
            <a:r>
              <a:rPr lang="en-US" dirty="0"/>
              <a:t>Share information</a:t>
            </a:r>
          </a:p>
          <a:p>
            <a:pPr lvl="2"/>
            <a:r>
              <a:rPr lang="en-US" dirty="0"/>
              <a:t>Engage in social interaction</a:t>
            </a:r>
          </a:p>
          <a:p>
            <a:pPr lvl="1"/>
            <a:r>
              <a:rPr lang="en-US" dirty="0"/>
              <a:t>By supplementing or substituting the usual human communication processes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2541398"/>
      </p:ext>
    </p:extLst>
  </p:cSld>
  <p:clrMapOvr>
    <a:masterClrMapping/>
  </p:clrMapOvr>
</p:sld>
</file>

<file path=ppt/theme/theme1.xml><?xml version="1.0" encoding="utf-8"?>
<a:theme xmlns:a="http://schemas.openxmlformats.org/drawingml/2006/main" name="DB V- O&amp;M &amp; Edn [4] 31.10.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rlin Sans 1">
      <a:majorFont>
        <a:latin typeface="Berlin Sans FB Demi"/>
        <a:ea typeface=""/>
        <a:cs typeface=""/>
      </a:majorFont>
      <a:minorFont>
        <a:latin typeface="Berlin Sans F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 V- O&amp;M &amp; Edn [4] 31.10.16</Template>
  <TotalTime>1079</TotalTime>
  <Words>1011</Words>
  <Application>Microsoft Office PowerPoint</Application>
  <PresentationFormat>On-screen Show (16:9)</PresentationFormat>
  <Paragraphs>185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Berlin Sans FB</vt:lpstr>
      <vt:lpstr>Berlin Sans FB Demi</vt:lpstr>
      <vt:lpstr>Bradley Hand ITC</vt:lpstr>
      <vt:lpstr>Calibri</vt:lpstr>
      <vt:lpstr>Courier New</vt:lpstr>
      <vt:lpstr>Wingdings</vt:lpstr>
      <vt:lpstr>DB V- O&amp;M &amp; Edn [4] 31.10.16</vt:lpstr>
      <vt:lpstr>Introduction to Locomotor &amp; Multiple Disabilities-4</vt:lpstr>
      <vt:lpstr>Unit 4: Deaf-Blindness</vt:lpstr>
      <vt:lpstr>Unit 4: Deaf Blindness</vt:lpstr>
      <vt:lpstr>Early Communication…</vt:lpstr>
      <vt:lpstr>…Early Communication…</vt:lpstr>
      <vt:lpstr>…Early Communication…</vt:lpstr>
      <vt:lpstr>…Early Communication…</vt:lpstr>
      <vt:lpstr>…Early Communication</vt:lpstr>
      <vt:lpstr>Assistive Devices &amp; Practices in Communication…</vt:lpstr>
      <vt:lpstr>…Assistive Devices &amp; Practices in Communication…</vt:lpstr>
      <vt:lpstr>…Assistive Devices for Communication…</vt:lpstr>
      <vt:lpstr>…Assistive Devices for Communication…</vt:lpstr>
      <vt:lpstr>…AAC Devices &amp; Practices…</vt:lpstr>
      <vt:lpstr>…AAC Devices &amp; Practices…</vt:lpstr>
      <vt:lpstr>…AAC Devices &amp; Practices…</vt:lpstr>
      <vt:lpstr>…AAC Devices &amp; Practices…</vt:lpstr>
      <vt:lpstr>…AAC Devices &amp; Practices…</vt:lpstr>
      <vt:lpstr>…AAC Devices &amp; Practices…</vt:lpstr>
      <vt:lpstr>…AAC Devices &amp; Practices…</vt:lpstr>
      <vt:lpstr>…AAC Devices &amp; Practices…</vt:lpstr>
      <vt:lpstr>…AAC Devices &amp; Practices…</vt:lpstr>
      <vt:lpstr>…AAC Devices &amp; Practices…</vt:lpstr>
      <vt:lpstr>…AAC Devices &amp; Practices</vt:lpstr>
      <vt:lpstr>Enabling Communication Training</vt:lpstr>
      <vt:lpstr>Enrich Your Exposure…</vt:lpstr>
      <vt:lpstr>Further 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SEA-U</dc:creator>
  <cp:lastModifiedBy>Shijith Kumar</cp:lastModifiedBy>
  <cp:revision>80</cp:revision>
  <dcterms:created xsi:type="dcterms:W3CDTF">2006-08-16T00:00:00Z</dcterms:created>
  <dcterms:modified xsi:type="dcterms:W3CDTF">2019-10-18T17:48:13Z</dcterms:modified>
</cp:coreProperties>
</file>